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8" r:id="rId3"/>
    <p:sldId id="258" r:id="rId4"/>
    <p:sldId id="259" r:id="rId5"/>
    <p:sldId id="261" r:id="rId6"/>
    <p:sldId id="264" r:id="rId7"/>
    <p:sldId id="267" r:id="rId8"/>
    <p:sldId id="263" r:id="rId9"/>
    <p:sldId id="266" r:id="rId10"/>
    <p:sldId id="262" r:id="rId11"/>
    <p:sldId id="265" r:id="rId12"/>
    <p:sldId id="268" r:id="rId13"/>
    <p:sldId id="270" r:id="rId14"/>
    <p:sldId id="269" r:id="rId15"/>
    <p:sldId id="271" r:id="rId16"/>
    <p:sldId id="276" r:id="rId17"/>
    <p:sldId id="277" r:id="rId18"/>
    <p:sldId id="272" r:id="rId19"/>
    <p:sldId id="274" r:id="rId20"/>
    <p:sldId id="280" r:id="rId21"/>
    <p:sldId id="279" r:id="rId22"/>
    <p:sldId id="260" r:id="rId23"/>
    <p:sldId id="281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CD400-C69D-41C8-8870-4736181993E5}" v="177" dt="2023-09-06T20:58:36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9" autoAdjust="0"/>
    <p:restoredTop sz="88193" autoAdjust="0"/>
  </p:normalViewPr>
  <p:slideViewPr>
    <p:cSldViewPr snapToGrid="0">
      <p:cViewPr>
        <p:scale>
          <a:sx n="75" d="100"/>
          <a:sy n="75" d="100"/>
        </p:scale>
        <p:origin x="3280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Andrew S." userId="79a21c84-93dc-4212-a249-08ccdf80ee15" providerId="ADAL" clId="{EDDCD400-C69D-41C8-8870-4736181993E5}"/>
    <pc:docChg chg="undo custSel addSld delSld modSld sldOrd modMainMaster">
      <pc:chgData name="Mueller, Andrew S." userId="79a21c84-93dc-4212-a249-08ccdf80ee15" providerId="ADAL" clId="{EDDCD400-C69D-41C8-8870-4736181993E5}" dt="2023-09-06T20:58:43.475" v="1890" actId="1076"/>
      <pc:docMkLst>
        <pc:docMk/>
      </pc:docMkLst>
      <pc:sldChg chg="addSp delSp modSp del mod">
        <pc:chgData name="Mueller, Andrew S." userId="79a21c84-93dc-4212-a249-08ccdf80ee15" providerId="ADAL" clId="{EDDCD400-C69D-41C8-8870-4736181993E5}" dt="2023-09-05T23:57:18.375" v="232" actId="47"/>
        <pc:sldMkLst>
          <pc:docMk/>
          <pc:sldMk cId="1637902518" sldId="256"/>
        </pc:sldMkLst>
        <pc:spChg chg="mod">
          <ac:chgData name="Mueller, Andrew S." userId="79a21c84-93dc-4212-a249-08ccdf80ee15" providerId="ADAL" clId="{EDDCD400-C69D-41C8-8870-4736181993E5}" dt="2023-09-05T18:51:34.817" v="42" actId="20577"/>
          <ac:spMkLst>
            <pc:docMk/>
            <pc:sldMk cId="1637902518" sldId="256"/>
            <ac:spMk id="2" creationId="{A051FB96-D0E4-C95F-6B96-9E6DC1896E2D}"/>
          </ac:spMkLst>
        </pc:spChg>
        <pc:spChg chg="add del">
          <ac:chgData name="Mueller, Andrew S." userId="79a21c84-93dc-4212-a249-08ccdf80ee15" providerId="ADAL" clId="{EDDCD400-C69D-41C8-8870-4736181993E5}" dt="2023-09-05T18:51:12.777" v="1" actId="22"/>
          <ac:spMkLst>
            <pc:docMk/>
            <pc:sldMk cId="1637902518" sldId="256"/>
            <ac:spMk id="5" creationId="{9B090E3D-FB49-EDEB-00D2-6B634E06DDDC}"/>
          </ac:spMkLst>
        </pc:spChg>
        <pc:picChg chg="add del mod">
          <ac:chgData name="Mueller, Andrew S." userId="79a21c84-93dc-4212-a249-08ccdf80ee15" providerId="ADAL" clId="{EDDCD400-C69D-41C8-8870-4736181993E5}" dt="2023-09-05T23:57:02.868" v="231" actId="478"/>
          <ac:picMkLst>
            <pc:docMk/>
            <pc:sldMk cId="1637902518" sldId="256"/>
            <ac:picMk id="5" creationId="{8861B29A-D47D-B7CC-2D05-D24E682FCC07}"/>
          </ac:picMkLst>
        </pc:picChg>
      </pc:sldChg>
      <pc:sldChg chg="addSp delSp modSp new mod setBg modNotesTx">
        <pc:chgData name="Mueller, Andrew S." userId="79a21c84-93dc-4212-a249-08ccdf80ee15" providerId="ADAL" clId="{EDDCD400-C69D-41C8-8870-4736181993E5}" dt="2023-09-06T18:32:27.177" v="1358" actId="1076"/>
        <pc:sldMkLst>
          <pc:docMk/>
          <pc:sldMk cId="2586288931" sldId="257"/>
        </pc:sldMkLst>
        <pc:spChg chg="mod ord">
          <ac:chgData name="Mueller, Andrew S." userId="79a21c84-93dc-4212-a249-08ccdf80ee15" providerId="ADAL" clId="{EDDCD400-C69D-41C8-8870-4736181993E5}" dt="2023-09-06T00:00:57.591" v="254" actId="14100"/>
          <ac:spMkLst>
            <pc:docMk/>
            <pc:sldMk cId="2586288931" sldId="257"/>
            <ac:spMk id="2" creationId="{D5264C3E-AEB1-B63A-81CF-5DBD5E9A6203}"/>
          </ac:spMkLst>
        </pc:spChg>
        <pc:spChg chg="del mod">
          <ac:chgData name="Mueller, Andrew S." userId="79a21c84-93dc-4212-a249-08ccdf80ee15" providerId="ADAL" clId="{EDDCD400-C69D-41C8-8870-4736181993E5}" dt="2023-09-06T00:00:27.294" v="242" actId="478"/>
          <ac:spMkLst>
            <pc:docMk/>
            <pc:sldMk cId="2586288931" sldId="257"/>
            <ac:spMk id="3" creationId="{B77FBA10-135A-6D7A-0D1D-3ABD093F3A0F}"/>
          </ac:spMkLst>
        </pc:spChg>
        <pc:spChg chg="add mod">
          <ac:chgData name="Mueller, Andrew S." userId="79a21c84-93dc-4212-a249-08ccdf80ee15" providerId="ADAL" clId="{EDDCD400-C69D-41C8-8870-4736181993E5}" dt="2023-09-06T00:05:53.213" v="371" actId="14861"/>
          <ac:spMkLst>
            <pc:docMk/>
            <pc:sldMk cId="2586288931" sldId="257"/>
            <ac:spMk id="4" creationId="{7BA29EFF-0308-A076-D988-C70AB4DEA329}"/>
          </ac:spMkLst>
        </pc:spChg>
        <pc:spChg chg="add del mod">
          <ac:chgData name="Mueller, Andrew S." userId="79a21c84-93dc-4212-a249-08ccdf80ee15" providerId="ADAL" clId="{EDDCD400-C69D-41C8-8870-4736181993E5}" dt="2023-09-06T00:03:26.471" v="262" actId="478"/>
          <ac:spMkLst>
            <pc:docMk/>
            <pc:sldMk cId="2586288931" sldId="257"/>
            <ac:spMk id="6" creationId="{6338D291-DF5A-8BBF-FE07-6B92C9363A8E}"/>
          </ac:spMkLst>
        </pc:spChg>
        <pc:spChg chg="add del mod">
          <ac:chgData name="Mueller, Andrew S." userId="79a21c84-93dc-4212-a249-08ccdf80ee15" providerId="ADAL" clId="{EDDCD400-C69D-41C8-8870-4736181993E5}" dt="2023-09-06T00:05:06.122" v="338" actId="478"/>
          <ac:spMkLst>
            <pc:docMk/>
            <pc:sldMk cId="2586288931" sldId="257"/>
            <ac:spMk id="7" creationId="{7F5D077E-CDE9-E5EF-DFE0-677746EC5DEE}"/>
          </ac:spMkLst>
        </pc:spChg>
        <pc:spChg chg="add mod">
          <ac:chgData name="Mueller, Andrew S." userId="79a21c84-93dc-4212-a249-08ccdf80ee15" providerId="ADAL" clId="{EDDCD400-C69D-41C8-8870-4736181993E5}" dt="2023-09-06T00:07:48.692" v="484" actId="14100"/>
          <ac:spMkLst>
            <pc:docMk/>
            <pc:sldMk cId="2586288931" sldId="257"/>
            <ac:spMk id="8" creationId="{57A3E29C-0A27-2D71-0A7D-D2CA5EC9DDC9}"/>
          </ac:spMkLst>
        </pc:spChg>
        <pc:spChg chg="add mod">
          <ac:chgData name="Mueller, Andrew S." userId="79a21c84-93dc-4212-a249-08ccdf80ee15" providerId="ADAL" clId="{EDDCD400-C69D-41C8-8870-4736181993E5}" dt="2023-09-06T18:32:27.177" v="1358" actId="1076"/>
          <ac:spMkLst>
            <pc:docMk/>
            <pc:sldMk cId="2586288931" sldId="257"/>
            <ac:spMk id="9" creationId="{7072F0E7-7B54-2DA1-0120-2D22C0C899F7}"/>
          </ac:spMkLst>
        </pc:spChg>
      </pc:sldChg>
      <pc:sldChg chg="addSp delSp modSp add mod setBg">
        <pc:chgData name="Mueller, Andrew S." userId="79a21c84-93dc-4212-a249-08ccdf80ee15" providerId="ADAL" clId="{EDDCD400-C69D-41C8-8870-4736181993E5}" dt="2023-09-06T17:57:46.644" v="1119" actId="20577"/>
        <pc:sldMkLst>
          <pc:docMk/>
          <pc:sldMk cId="2457115884" sldId="258"/>
        </pc:sldMkLst>
        <pc:spChg chg="mod">
          <ac:chgData name="Mueller, Andrew S." userId="79a21c84-93dc-4212-a249-08ccdf80ee15" providerId="ADAL" clId="{EDDCD400-C69D-41C8-8870-4736181993E5}" dt="2023-09-06T17:57:46.644" v="1119" actId="20577"/>
          <ac:spMkLst>
            <pc:docMk/>
            <pc:sldMk cId="2457115884" sldId="258"/>
            <ac:spMk id="2" creationId="{D5264C3E-AEB1-B63A-81CF-5DBD5E9A6203}"/>
          </ac:spMkLst>
        </pc:spChg>
        <pc:spChg chg="add del mod">
          <ac:chgData name="Mueller, Andrew S." userId="79a21c84-93dc-4212-a249-08ccdf80ee15" providerId="ADAL" clId="{EDDCD400-C69D-41C8-8870-4736181993E5}" dt="2023-09-06T00:13:01.184" v="612" actId="478"/>
          <ac:spMkLst>
            <pc:docMk/>
            <pc:sldMk cId="2457115884" sldId="258"/>
            <ac:spMk id="3" creationId="{3D971AE9-25D6-CB36-E8C3-27C0EF7068DB}"/>
          </ac:spMkLst>
        </pc:spChg>
        <pc:spChg chg="del">
          <ac:chgData name="Mueller, Andrew S." userId="79a21c84-93dc-4212-a249-08ccdf80ee15" providerId="ADAL" clId="{EDDCD400-C69D-41C8-8870-4736181993E5}" dt="2023-09-06T00:10:02.408" v="608" actId="478"/>
          <ac:spMkLst>
            <pc:docMk/>
            <pc:sldMk cId="2457115884" sldId="258"/>
            <ac:spMk id="6" creationId="{6338D291-DF5A-8BBF-FE07-6B92C9363A8E}"/>
          </ac:spMkLst>
        </pc:spChg>
        <pc:spChg chg="mod">
          <ac:chgData name="Mueller, Andrew S." userId="79a21c84-93dc-4212-a249-08ccdf80ee15" providerId="ADAL" clId="{EDDCD400-C69D-41C8-8870-4736181993E5}" dt="2023-09-06T00:12:43.319" v="609"/>
          <ac:spMkLst>
            <pc:docMk/>
            <pc:sldMk cId="2457115884" sldId="258"/>
            <ac:spMk id="8" creationId="{758AD323-6F9E-6CC1-9A02-E3F988BC4340}"/>
          </ac:spMkLst>
        </pc:spChg>
        <pc:spChg chg="mod">
          <ac:chgData name="Mueller, Andrew S." userId="79a21c84-93dc-4212-a249-08ccdf80ee15" providerId="ADAL" clId="{EDDCD400-C69D-41C8-8870-4736181993E5}" dt="2023-09-06T00:12:43.319" v="609"/>
          <ac:spMkLst>
            <pc:docMk/>
            <pc:sldMk cId="2457115884" sldId="258"/>
            <ac:spMk id="12" creationId="{FEA7A679-AB32-9F54-49FC-7635A973B332}"/>
          </ac:spMkLst>
        </pc:spChg>
        <pc:spChg chg="mod">
          <ac:chgData name="Mueller, Andrew S." userId="79a21c84-93dc-4212-a249-08ccdf80ee15" providerId="ADAL" clId="{EDDCD400-C69D-41C8-8870-4736181993E5}" dt="2023-09-06T00:12:43.319" v="609"/>
          <ac:spMkLst>
            <pc:docMk/>
            <pc:sldMk cId="2457115884" sldId="258"/>
            <ac:spMk id="13" creationId="{77D3D504-F713-8416-EDD7-38351B9FCEE9}"/>
          </ac:spMkLst>
        </pc:spChg>
        <pc:spChg chg="add mod ord">
          <ac:chgData name="Mueller, Andrew S." userId="79a21c84-93dc-4212-a249-08ccdf80ee15" providerId="ADAL" clId="{EDDCD400-C69D-41C8-8870-4736181993E5}" dt="2023-09-06T00:13:13.550" v="628" actId="14100"/>
          <ac:spMkLst>
            <pc:docMk/>
            <pc:sldMk cId="2457115884" sldId="258"/>
            <ac:spMk id="17" creationId="{00523FC6-AF00-E7B1-C430-1CC8A9FF00FE}"/>
          </ac:spMkLst>
        </pc:spChg>
        <pc:spChg chg="add mod ord">
          <ac:chgData name="Mueller, Andrew S." userId="79a21c84-93dc-4212-a249-08ccdf80ee15" providerId="ADAL" clId="{EDDCD400-C69D-41C8-8870-4736181993E5}" dt="2023-09-06T00:13:22.645" v="640" actId="171"/>
          <ac:spMkLst>
            <pc:docMk/>
            <pc:sldMk cId="2457115884" sldId="258"/>
            <ac:spMk id="18" creationId="{236DC98C-FF20-26D4-2EA5-76BAABF4654D}"/>
          </ac:spMkLst>
        </pc:spChg>
        <pc:grpChg chg="add mod">
          <ac:chgData name="Mueller, Andrew S." userId="79a21c84-93dc-4212-a249-08ccdf80ee15" providerId="ADAL" clId="{EDDCD400-C69D-41C8-8870-4736181993E5}" dt="2023-09-06T00:12:43.319" v="609"/>
          <ac:grpSpMkLst>
            <pc:docMk/>
            <pc:sldMk cId="2457115884" sldId="258"/>
            <ac:grpSpMk id="5" creationId="{B152CB13-D34B-CE45-C3C1-F9173917CFF8}"/>
          </ac:grpSpMkLst>
        </pc:grpChg>
        <pc:grpChg chg="mod">
          <ac:chgData name="Mueller, Andrew S." userId="79a21c84-93dc-4212-a249-08ccdf80ee15" providerId="ADAL" clId="{EDDCD400-C69D-41C8-8870-4736181993E5}" dt="2023-09-06T00:12:43.319" v="609"/>
          <ac:grpSpMkLst>
            <pc:docMk/>
            <pc:sldMk cId="2457115884" sldId="258"/>
            <ac:grpSpMk id="7" creationId="{A4BDBD09-C2A4-61C8-A5CA-9B3CD84DA366}"/>
          </ac:grpSpMkLst>
        </pc:grpChg>
        <pc:picChg chg="mod">
          <ac:chgData name="Mueller, Andrew S." userId="79a21c84-93dc-4212-a249-08ccdf80ee15" providerId="ADAL" clId="{EDDCD400-C69D-41C8-8870-4736181993E5}" dt="2023-09-06T00:12:43.319" v="609"/>
          <ac:picMkLst>
            <pc:docMk/>
            <pc:sldMk cId="2457115884" sldId="258"/>
            <ac:picMk id="9" creationId="{B0C3708B-F07B-3085-506F-483A0B4B72E7}"/>
          </ac:picMkLst>
        </pc:picChg>
        <pc:picChg chg="mod">
          <ac:chgData name="Mueller, Andrew S." userId="79a21c84-93dc-4212-a249-08ccdf80ee15" providerId="ADAL" clId="{EDDCD400-C69D-41C8-8870-4736181993E5}" dt="2023-09-06T00:12:43.319" v="609"/>
          <ac:picMkLst>
            <pc:docMk/>
            <pc:sldMk cId="2457115884" sldId="258"/>
            <ac:picMk id="10" creationId="{00A9B3EE-E5E7-593C-7587-30CC8610A74D}"/>
          </ac:picMkLst>
        </pc:picChg>
        <pc:picChg chg="mod">
          <ac:chgData name="Mueller, Andrew S." userId="79a21c84-93dc-4212-a249-08ccdf80ee15" providerId="ADAL" clId="{EDDCD400-C69D-41C8-8870-4736181993E5}" dt="2023-09-06T00:12:43.319" v="609"/>
          <ac:picMkLst>
            <pc:docMk/>
            <pc:sldMk cId="2457115884" sldId="258"/>
            <ac:picMk id="11" creationId="{6A9172D3-C075-E944-0299-60AB97033C04}"/>
          </ac:picMkLst>
        </pc:picChg>
        <pc:picChg chg="add mod">
          <ac:chgData name="Mueller, Andrew S." userId="79a21c84-93dc-4212-a249-08ccdf80ee15" providerId="ADAL" clId="{EDDCD400-C69D-41C8-8870-4736181993E5}" dt="2023-09-06T00:12:43.319" v="609"/>
          <ac:picMkLst>
            <pc:docMk/>
            <pc:sldMk cId="2457115884" sldId="258"/>
            <ac:picMk id="14" creationId="{394DC7F6-4B95-8B37-B8DB-FE1D86872E6B}"/>
          </ac:picMkLst>
        </pc:picChg>
        <pc:picChg chg="add mod">
          <ac:chgData name="Mueller, Andrew S." userId="79a21c84-93dc-4212-a249-08ccdf80ee15" providerId="ADAL" clId="{EDDCD400-C69D-41C8-8870-4736181993E5}" dt="2023-09-06T00:13:25.298" v="641" actId="1076"/>
          <ac:picMkLst>
            <pc:docMk/>
            <pc:sldMk cId="2457115884" sldId="258"/>
            <ac:picMk id="15" creationId="{6AE6DA8E-EF6F-CE41-D100-362B12EB4537}"/>
          </ac:picMkLst>
        </pc:picChg>
        <pc:picChg chg="add mod">
          <ac:chgData name="Mueller, Andrew S." userId="79a21c84-93dc-4212-a249-08ccdf80ee15" providerId="ADAL" clId="{EDDCD400-C69D-41C8-8870-4736181993E5}" dt="2023-09-06T00:13:25.298" v="641" actId="1076"/>
          <ac:picMkLst>
            <pc:docMk/>
            <pc:sldMk cId="2457115884" sldId="258"/>
            <ac:picMk id="16" creationId="{5985C4DB-3B4E-C0F6-113A-C20CC2A571E7}"/>
          </ac:picMkLst>
        </pc:picChg>
      </pc:sldChg>
      <pc:sldChg chg="modSp new del mod modNotesTx">
        <pc:chgData name="Mueller, Andrew S." userId="79a21c84-93dc-4212-a249-08ccdf80ee15" providerId="ADAL" clId="{EDDCD400-C69D-41C8-8870-4736181993E5}" dt="2023-09-06T00:01:04.572" v="255" actId="47"/>
        <pc:sldMkLst>
          <pc:docMk/>
          <pc:sldMk cId="3537309855" sldId="258"/>
        </pc:sldMkLst>
        <pc:spChg chg="mod">
          <ac:chgData name="Mueller, Andrew S." userId="79a21c84-93dc-4212-a249-08ccdf80ee15" providerId="ADAL" clId="{EDDCD400-C69D-41C8-8870-4736181993E5}" dt="2023-09-05T18:51:51.276" v="86" actId="20577"/>
          <ac:spMkLst>
            <pc:docMk/>
            <pc:sldMk cId="3537309855" sldId="258"/>
            <ac:spMk id="2" creationId="{7CA66319-B228-91D7-F8BB-B8EC5780296A}"/>
          </ac:spMkLst>
        </pc:spChg>
        <pc:spChg chg="mod">
          <ac:chgData name="Mueller, Andrew S." userId="79a21c84-93dc-4212-a249-08ccdf80ee15" providerId="ADAL" clId="{EDDCD400-C69D-41C8-8870-4736181993E5}" dt="2023-09-05T18:51:58.352" v="102" actId="20577"/>
          <ac:spMkLst>
            <pc:docMk/>
            <pc:sldMk cId="3537309855" sldId="258"/>
            <ac:spMk id="3" creationId="{994999F9-E68D-D6D7-CAB7-685661D86EC9}"/>
          </ac:spMkLst>
        </pc:spChg>
      </pc:sldChg>
      <pc:sldChg chg="addSp delSp modSp add mod setBg">
        <pc:chgData name="Mueller, Andrew S." userId="79a21c84-93dc-4212-a249-08ccdf80ee15" providerId="ADAL" clId="{EDDCD400-C69D-41C8-8870-4736181993E5}" dt="2023-09-06T17:57:49.127" v="1121" actId="20577"/>
        <pc:sldMkLst>
          <pc:docMk/>
          <pc:sldMk cId="2377795583" sldId="259"/>
        </pc:sldMkLst>
        <pc:spChg chg="mod">
          <ac:chgData name="Mueller, Andrew S." userId="79a21c84-93dc-4212-a249-08ccdf80ee15" providerId="ADAL" clId="{EDDCD400-C69D-41C8-8870-4736181993E5}" dt="2023-09-06T17:57:49.127" v="1121" actId="20577"/>
          <ac:spMkLst>
            <pc:docMk/>
            <pc:sldMk cId="2377795583" sldId="259"/>
            <ac:spMk id="2" creationId="{D5264C3E-AEB1-B63A-81CF-5DBD5E9A6203}"/>
          </ac:spMkLst>
        </pc:spChg>
        <pc:spChg chg="add del mod">
          <ac:chgData name="Mueller, Andrew S." userId="79a21c84-93dc-4212-a249-08ccdf80ee15" providerId="ADAL" clId="{EDDCD400-C69D-41C8-8870-4736181993E5}" dt="2023-09-06T00:13:56.210" v="648"/>
          <ac:spMkLst>
            <pc:docMk/>
            <pc:sldMk cId="2377795583" sldId="259"/>
            <ac:spMk id="3" creationId="{1C435F5F-3A5A-0C9D-721C-EB8982BD671A}"/>
          </ac:spMkLst>
        </pc:spChg>
        <pc:spChg chg="add del mod">
          <ac:chgData name="Mueller, Andrew S." userId="79a21c84-93dc-4212-a249-08ccdf80ee15" providerId="ADAL" clId="{EDDCD400-C69D-41C8-8870-4736181993E5}" dt="2023-09-06T00:13:56.210" v="648"/>
          <ac:spMkLst>
            <pc:docMk/>
            <pc:sldMk cId="2377795583" sldId="259"/>
            <ac:spMk id="5" creationId="{C0156F5E-E415-431C-52CE-CA469C479394}"/>
          </ac:spMkLst>
        </pc:spChg>
        <pc:spChg chg="del">
          <ac:chgData name="Mueller, Andrew S." userId="79a21c84-93dc-4212-a249-08ccdf80ee15" providerId="ADAL" clId="{EDDCD400-C69D-41C8-8870-4736181993E5}" dt="2023-09-06T00:13:58.255" v="649" actId="478"/>
          <ac:spMkLst>
            <pc:docMk/>
            <pc:sldMk cId="2377795583" sldId="259"/>
            <ac:spMk id="6" creationId="{6338D291-DF5A-8BBF-FE07-6B92C9363A8E}"/>
          </ac:spMkLst>
        </pc:spChg>
        <pc:spChg chg="mod">
          <ac:chgData name="Mueller, Andrew S." userId="79a21c84-93dc-4212-a249-08ccdf80ee15" providerId="ADAL" clId="{EDDCD400-C69D-41C8-8870-4736181993E5}" dt="2023-09-06T00:13:55.316" v="647"/>
          <ac:spMkLst>
            <pc:docMk/>
            <pc:sldMk cId="2377795583" sldId="259"/>
            <ac:spMk id="9" creationId="{238032E7-CED4-B4AA-DD9F-93FF85F94B06}"/>
          </ac:spMkLst>
        </pc:spChg>
        <pc:spChg chg="mod">
          <ac:chgData name="Mueller, Andrew S." userId="79a21c84-93dc-4212-a249-08ccdf80ee15" providerId="ADAL" clId="{EDDCD400-C69D-41C8-8870-4736181993E5}" dt="2023-09-06T00:13:55.316" v="647"/>
          <ac:spMkLst>
            <pc:docMk/>
            <pc:sldMk cId="2377795583" sldId="259"/>
            <ac:spMk id="13" creationId="{7783E285-EAEB-DB70-DA33-E77B78F19AD3}"/>
          </ac:spMkLst>
        </pc:spChg>
        <pc:spChg chg="mod">
          <ac:chgData name="Mueller, Andrew S." userId="79a21c84-93dc-4212-a249-08ccdf80ee15" providerId="ADAL" clId="{EDDCD400-C69D-41C8-8870-4736181993E5}" dt="2023-09-06T00:13:55.316" v="647"/>
          <ac:spMkLst>
            <pc:docMk/>
            <pc:sldMk cId="2377795583" sldId="259"/>
            <ac:spMk id="14" creationId="{687E69D7-5FCD-4839-1A9D-89B393FB04FC}"/>
          </ac:spMkLst>
        </pc:spChg>
        <pc:spChg chg="add mod">
          <ac:chgData name="Mueller, Andrew S." userId="79a21c84-93dc-4212-a249-08ccdf80ee15" providerId="ADAL" clId="{EDDCD400-C69D-41C8-8870-4736181993E5}" dt="2023-09-06T00:13:58.939" v="650"/>
          <ac:spMkLst>
            <pc:docMk/>
            <pc:sldMk cId="2377795583" sldId="259"/>
            <ac:spMk id="18" creationId="{686C287C-6C82-B71C-4F9B-600B29324015}"/>
          </ac:spMkLst>
        </pc:spChg>
        <pc:spChg chg="add mod">
          <ac:chgData name="Mueller, Andrew S." userId="79a21c84-93dc-4212-a249-08ccdf80ee15" providerId="ADAL" clId="{EDDCD400-C69D-41C8-8870-4736181993E5}" dt="2023-09-06T00:13:58.939" v="650"/>
          <ac:spMkLst>
            <pc:docMk/>
            <pc:sldMk cId="2377795583" sldId="259"/>
            <ac:spMk id="19" creationId="{9E677DE2-54AD-8446-E932-9B0B36D9143C}"/>
          </ac:spMkLst>
        </pc:spChg>
        <pc:spChg chg="mod">
          <ac:chgData name="Mueller, Andrew S." userId="79a21c84-93dc-4212-a249-08ccdf80ee15" providerId="ADAL" clId="{EDDCD400-C69D-41C8-8870-4736181993E5}" dt="2023-09-06T00:13:58.939" v="650"/>
          <ac:spMkLst>
            <pc:docMk/>
            <pc:sldMk cId="2377795583" sldId="259"/>
            <ac:spMk id="22" creationId="{5B519091-80AD-9876-508C-AAFB7CAA3476}"/>
          </ac:spMkLst>
        </pc:spChg>
        <pc:spChg chg="mod">
          <ac:chgData name="Mueller, Andrew S." userId="79a21c84-93dc-4212-a249-08ccdf80ee15" providerId="ADAL" clId="{EDDCD400-C69D-41C8-8870-4736181993E5}" dt="2023-09-06T00:13:58.939" v="650"/>
          <ac:spMkLst>
            <pc:docMk/>
            <pc:sldMk cId="2377795583" sldId="259"/>
            <ac:spMk id="26" creationId="{A89A3C3E-D8E1-C069-1D28-928CA52B6944}"/>
          </ac:spMkLst>
        </pc:spChg>
        <pc:spChg chg="mod">
          <ac:chgData name="Mueller, Andrew S." userId="79a21c84-93dc-4212-a249-08ccdf80ee15" providerId="ADAL" clId="{EDDCD400-C69D-41C8-8870-4736181993E5}" dt="2023-09-06T00:13:58.939" v="650"/>
          <ac:spMkLst>
            <pc:docMk/>
            <pc:sldMk cId="2377795583" sldId="259"/>
            <ac:spMk id="27" creationId="{D054B10E-F736-3844-3E91-20B040ECB393}"/>
          </ac:spMkLst>
        </pc:spChg>
        <pc:grpChg chg="add del mod">
          <ac:chgData name="Mueller, Andrew S." userId="79a21c84-93dc-4212-a249-08ccdf80ee15" providerId="ADAL" clId="{EDDCD400-C69D-41C8-8870-4736181993E5}" dt="2023-09-06T00:13:56.210" v="648"/>
          <ac:grpSpMkLst>
            <pc:docMk/>
            <pc:sldMk cId="2377795583" sldId="259"/>
            <ac:grpSpMk id="7" creationId="{3D268027-10E9-6D8E-6EC7-BA09B6333A12}"/>
          </ac:grpSpMkLst>
        </pc:grpChg>
        <pc:grpChg chg="mod">
          <ac:chgData name="Mueller, Andrew S." userId="79a21c84-93dc-4212-a249-08ccdf80ee15" providerId="ADAL" clId="{EDDCD400-C69D-41C8-8870-4736181993E5}" dt="2023-09-06T00:13:55.316" v="647"/>
          <ac:grpSpMkLst>
            <pc:docMk/>
            <pc:sldMk cId="2377795583" sldId="259"/>
            <ac:grpSpMk id="8" creationId="{B2323116-FFAB-8B03-2801-32A06BEE85AE}"/>
          </ac:grpSpMkLst>
        </pc:grpChg>
        <pc:grpChg chg="add del mod">
          <ac:chgData name="Mueller, Andrew S." userId="79a21c84-93dc-4212-a249-08ccdf80ee15" providerId="ADAL" clId="{EDDCD400-C69D-41C8-8870-4736181993E5}" dt="2023-09-06T00:14:00.963" v="651" actId="478"/>
          <ac:grpSpMkLst>
            <pc:docMk/>
            <pc:sldMk cId="2377795583" sldId="259"/>
            <ac:grpSpMk id="20" creationId="{13EAA652-1E04-327A-18AD-882DBB3D82A0}"/>
          </ac:grpSpMkLst>
        </pc:grpChg>
        <pc:grpChg chg="mod">
          <ac:chgData name="Mueller, Andrew S." userId="79a21c84-93dc-4212-a249-08ccdf80ee15" providerId="ADAL" clId="{EDDCD400-C69D-41C8-8870-4736181993E5}" dt="2023-09-06T00:13:58.939" v="650"/>
          <ac:grpSpMkLst>
            <pc:docMk/>
            <pc:sldMk cId="2377795583" sldId="259"/>
            <ac:grpSpMk id="21" creationId="{20BF1C05-6E3F-3030-16C8-478AE5ABD716}"/>
          </ac:grpSpMkLst>
        </pc:grpChg>
        <pc:picChg chg="mod">
          <ac:chgData name="Mueller, Andrew S." userId="79a21c84-93dc-4212-a249-08ccdf80ee15" providerId="ADAL" clId="{EDDCD400-C69D-41C8-8870-4736181993E5}" dt="2023-09-06T00:13:55.316" v="647"/>
          <ac:picMkLst>
            <pc:docMk/>
            <pc:sldMk cId="2377795583" sldId="259"/>
            <ac:picMk id="10" creationId="{0317FA8E-A5D8-0BF9-996B-3BE828D9562B}"/>
          </ac:picMkLst>
        </pc:picChg>
        <pc:picChg chg="mod">
          <ac:chgData name="Mueller, Andrew S." userId="79a21c84-93dc-4212-a249-08ccdf80ee15" providerId="ADAL" clId="{EDDCD400-C69D-41C8-8870-4736181993E5}" dt="2023-09-06T00:13:55.316" v="647"/>
          <ac:picMkLst>
            <pc:docMk/>
            <pc:sldMk cId="2377795583" sldId="259"/>
            <ac:picMk id="11" creationId="{1BF0D4C1-7E00-8BEB-7E9A-4803A0E73268}"/>
          </ac:picMkLst>
        </pc:picChg>
        <pc:picChg chg="mod">
          <ac:chgData name="Mueller, Andrew S." userId="79a21c84-93dc-4212-a249-08ccdf80ee15" providerId="ADAL" clId="{EDDCD400-C69D-41C8-8870-4736181993E5}" dt="2023-09-06T00:13:55.316" v="647"/>
          <ac:picMkLst>
            <pc:docMk/>
            <pc:sldMk cId="2377795583" sldId="259"/>
            <ac:picMk id="12" creationId="{D509B676-1ACD-14C9-1D51-7F35F6ACA909}"/>
          </ac:picMkLst>
        </pc:picChg>
        <pc:picChg chg="add del mod">
          <ac:chgData name="Mueller, Andrew S." userId="79a21c84-93dc-4212-a249-08ccdf80ee15" providerId="ADAL" clId="{EDDCD400-C69D-41C8-8870-4736181993E5}" dt="2023-09-06T00:13:56.210" v="648"/>
          <ac:picMkLst>
            <pc:docMk/>
            <pc:sldMk cId="2377795583" sldId="259"/>
            <ac:picMk id="15" creationId="{FA46C1A7-3741-26F0-CEB6-336D22326747}"/>
          </ac:picMkLst>
        </pc:picChg>
        <pc:picChg chg="add del mod">
          <ac:chgData name="Mueller, Andrew S." userId="79a21c84-93dc-4212-a249-08ccdf80ee15" providerId="ADAL" clId="{EDDCD400-C69D-41C8-8870-4736181993E5}" dt="2023-09-06T00:13:56.210" v="648"/>
          <ac:picMkLst>
            <pc:docMk/>
            <pc:sldMk cId="2377795583" sldId="259"/>
            <ac:picMk id="16" creationId="{AB02616D-017D-2BB2-D01C-AA07C23361BF}"/>
          </ac:picMkLst>
        </pc:picChg>
        <pc:picChg chg="add del mod">
          <ac:chgData name="Mueller, Andrew S." userId="79a21c84-93dc-4212-a249-08ccdf80ee15" providerId="ADAL" clId="{EDDCD400-C69D-41C8-8870-4736181993E5}" dt="2023-09-06T00:13:56.210" v="648"/>
          <ac:picMkLst>
            <pc:docMk/>
            <pc:sldMk cId="2377795583" sldId="259"/>
            <ac:picMk id="17" creationId="{3560E282-7E5F-BE54-8499-E80715A3CBD1}"/>
          </ac:picMkLst>
        </pc:picChg>
        <pc:picChg chg="mod">
          <ac:chgData name="Mueller, Andrew S." userId="79a21c84-93dc-4212-a249-08ccdf80ee15" providerId="ADAL" clId="{EDDCD400-C69D-41C8-8870-4736181993E5}" dt="2023-09-06T00:13:58.939" v="650"/>
          <ac:picMkLst>
            <pc:docMk/>
            <pc:sldMk cId="2377795583" sldId="259"/>
            <ac:picMk id="23" creationId="{9FB91E64-71B9-8D3D-1566-D1B905B431EF}"/>
          </ac:picMkLst>
        </pc:picChg>
        <pc:picChg chg="mod">
          <ac:chgData name="Mueller, Andrew S." userId="79a21c84-93dc-4212-a249-08ccdf80ee15" providerId="ADAL" clId="{EDDCD400-C69D-41C8-8870-4736181993E5}" dt="2023-09-06T00:13:58.939" v="650"/>
          <ac:picMkLst>
            <pc:docMk/>
            <pc:sldMk cId="2377795583" sldId="259"/>
            <ac:picMk id="24" creationId="{2C8131C3-0235-5826-0FDB-0DE459867BD5}"/>
          </ac:picMkLst>
        </pc:picChg>
        <pc:picChg chg="mod">
          <ac:chgData name="Mueller, Andrew S." userId="79a21c84-93dc-4212-a249-08ccdf80ee15" providerId="ADAL" clId="{EDDCD400-C69D-41C8-8870-4736181993E5}" dt="2023-09-06T00:13:58.939" v="650"/>
          <ac:picMkLst>
            <pc:docMk/>
            <pc:sldMk cId="2377795583" sldId="259"/>
            <ac:picMk id="25" creationId="{92175319-57D5-78D7-D67B-C4E6DDA44A94}"/>
          </ac:picMkLst>
        </pc:picChg>
        <pc:picChg chg="add del mod">
          <ac:chgData name="Mueller, Andrew S." userId="79a21c84-93dc-4212-a249-08ccdf80ee15" providerId="ADAL" clId="{EDDCD400-C69D-41C8-8870-4736181993E5}" dt="2023-09-06T00:14:01.791" v="652" actId="478"/>
          <ac:picMkLst>
            <pc:docMk/>
            <pc:sldMk cId="2377795583" sldId="259"/>
            <ac:picMk id="28" creationId="{B2DEDCE8-4B2B-929E-83A9-BD36F39FEC1E}"/>
          </ac:picMkLst>
        </pc:picChg>
        <pc:picChg chg="add mod">
          <ac:chgData name="Mueller, Andrew S." userId="79a21c84-93dc-4212-a249-08ccdf80ee15" providerId="ADAL" clId="{EDDCD400-C69D-41C8-8870-4736181993E5}" dt="2023-09-06T00:13:58.939" v="650"/>
          <ac:picMkLst>
            <pc:docMk/>
            <pc:sldMk cId="2377795583" sldId="259"/>
            <ac:picMk id="29" creationId="{F50506A8-445B-1AF7-940E-916E5FCF96AF}"/>
          </ac:picMkLst>
        </pc:picChg>
        <pc:picChg chg="add mod">
          <ac:chgData name="Mueller, Andrew S." userId="79a21c84-93dc-4212-a249-08ccdf80ee15" providerId="ADAL" clId="{EDDCD400-C69D-41C8-8870-4736181993E5}" dt="2023-09-06T00:13:58.939" v="650"/>
          <ac:picMkLst>
            <pc:docMk/>
            <pc:sldMk cId="2377795583" sldId="259"/>
            <ac:picMk id="30" creationId="{61F38EAF-C5D8-72D2-EE4E-5B4B4C117AEF}"/>
          </ac:picMkLst>
        </pc:picChg>
        <pc:picChg chg="add mod">
          <ac:chgData name="Mueller, Andrew S." userId="79a21c84-93dc-4212-a249-08ccdf80ee15" providerId="ADAL" clId="{EDDCD400-C69D-41C8-8870-4736181993E5}" dt="2023-09-06T00:14:12.762" v="656" actId="1076"/>
          <ac:picMkLst>
            <pc:docMk/>
            <pc:sldMk cId="2377795583" sldId="259"/>
            <ac:picMk id="31" creationId="{517F8A93-7B70-FBD5-AD56-47C2E956FCC6}"/>
          </ac:picMkLst>
        </pc:picChg>
      </pc:sldChg>
      <pc:sldChg chg="addSp delSp modSp add del mod modNotesTx">
        <pc:chgData name="Mueller, Andrew S." userId="79a21c84-93dc-4212-a249-08ccdf80ee15" providerId="ADAL" clId="{EDDCD400-C69D-41C8-8870-4736181993E5}" dt="2023-09-06T00:01:04.572" v="255" actId="47"/>
        <pc:sldMkLst>
          <pc:docMk/>
          <pc:sldMk cId="3408826668" sldId="259"/>
        </pc:sldMkLst>
        <pc:spChg chg="mod">
          <ac:chgData name="Mueller, Andrew S." userId="79a21c84-93dc-4212-a249-08ccdf80ee15" providerId="ADAL" clId="{EDDCD400-C69D-41C8-8870-4736181993E5}" dt="2023-09-05T21:37:42.022" v="104" actId="20577"/>
          <ac:spMkLst>
            <pc:docMk/>
            <pc:sldMk cId="3408826668" sldId="259"/>
            <ac:spMk id="2" creationId="{7CA66319-B228-91D7-F8BB-B8EC5780296A}"/>
          </ac:spMkLst>
        </pc:spChg>
        <pc:spChg chg="add del mod">
          <ac:chgData name="Mueller, Andrew S." userId="79a21c84-93dc-4212-a249-08ccdf80ee15" providerId="ADAL" clId="{EDDCD400-C69D-41C8-8870-4736181993E5}" dt="2023-09-05T23:56:59.985" v="230" actId="478"/>
          <ac:spMkLst>
            <pc:docMk/>
            <pc:sldMk cId="3408826668" sldId="259"/>
            <ac:spMk id="4" creationId="{EB801057-75D4-282E-76A2-3226AF21EAEF}"/>
          </ac:spMkLst>
        </pc:spChg>
        <pc:spChg chg="add mod">
          <ac:chgData name="Mueller, Andrew S." userId="79a21c84-93dc-4212-a249-08ccdf80ee15" providerId="ADAL" clId="{EDDCD400-C69D-41C8-8870-4736181993E5}" dt="2023-09-05T23:54:43.682" v="223" actId="1076"/>
          <ac:spMkLst>
            <pc:docMk/>
            <pc:sldMk cId="3408826668" sldId="259"/>
            <ac:spMk id="5" creationId="{F24C71E5-4C83-7E2B-1397-EAADFDC3B682}"/>
          </ac:spMkLst>
        </pc:spChg>
        <pc:spChg chg="add del mod">
          <ac:chgData name="Mueller, Andrew S." userId="79a21c84-93dc-4212-a249-08ccdf80ee15" providerId="ADAL" clId="{EDDCD400-C69D-41C8-8870-4736181993E5}" dt="2023-09-05T23:56:58.370" v="229" actId="478"/>
          <ac:spMkLst>
            <pc:docMk/>
            <pc:sldMk cId="3408826668" sldId="259"/>
            <ac:spMk id="6" creationId="{E93A4578-A077-1E7F-FA23-665059605FBD}"/>
          </ac:spMkLst>
        </pc:spChg>
        <pc:spChg chg="add del mod">
          <ac:chgData name="Mueller, Andrew S." userId="79a21c84-93dc-4212-a249-08ccdf80ee15" providerId="ADAL" clId="{EDDCD400-C69D-41C8-8870-4736181993E5}" dt="2023-09-05T23:56:55.322" v="228" actId="478"/>
          <ac:spMkLst>
            <pc:docMk/>
            <pc:sldMk cId="3408826668" sldId="259"/>
            <ac:spMk id="7" creationId="{D5F95732-6C06-EEEB-6A3E-3808E39D14D4}"/>
          </ac:spMkLst>
        </pc:spChg>
      </pc:sldChg>
      <pc:sldChg chg="addSp modSp add del mod modNotesTx">
        <pc:chgData name="Mueller, Andrew S." userId="79a21c84-93dc-4212-a249-08ccdf80ee15" providerId="ADAL" clId="{EDDCD400-C69D-41C8-8870-4736181993E5}" dt="2023-09-06T00:01:04.572" v="255" actId="47"/>
        <pc:sldMkLst>
          <pc:docMk/>
          <pc:sldMk cId="3344694393" sldId="260"/>
        </pc:sldMkLst>
        <pc:spChg chg="mod">
          <ac:chgData name="Mueller, Andrew S." userId="79a21c84-93dc-4212-a249-08ccdf80ee15" providerId="ADAL" clId="{EDDCD400-C69D-41C8-8870-4736181993E5}" dt="2023-09-05T22:48:10.554" v="156" actId="20577"/>
          <ac:spMkLst>
            <pc:docMk/>
            <pc:sldMk cId="3344694393" sldId="260"/>
            <ac:spMk id="2" creationId="{7CA66319-B228-91D7-F8BB-B8EC5780296A}"/>
          </ac:spMkLst>
        </pc:spChg>
        <pc:picChg chg="add mod">
          <ac:chgData name="Mueller, Andrew S." userId="79a21c84-93dc-4212-a249-08ccdf80ee15" providerId="ADAL" clId="{EDDCD400-C69D-41C8-8870-4736181993E5}" dt="2023-09-05T22:59:47.782" v="165" actId="1076"/>
          <ac:picMkLst>
            <pc:docMk/>
            <pc:sldMk cId="3344694393" sldId="260"/>
            <ac:picMk id="5" creationId="{9C96F261-7BA0-28A6-6A05-0AB5C61E2DC8}"/>
          </ac:picMkLst>
        </pc:picChg>
      </pc:sldChg>
      <pc:sldChg chg="addSp delSp modSp add mod setBg">
        <pc:chgData name="Mueller, Andrew S." userId="79a21c84-93dc-4212-a249-08ccdf80ee15" providerId="ADAL" clId="{EDDCD400-C69D-41C8-8870-4736181993E5}" dt="2023-09-06T20:27:45.361" v="1711" actId="1076"/>
        <pc:sldMkLst>
          <pc:docMk/>
          <pc:sldMk cId="3865165647" sldId="260"/>
        </pc:sldMkLst>
        <pc:spChg chg="add del mod">
          <ac:chgData name="Mueller, Andrew S." userId="79a21c84-93dc-4212-a249-08ccdf80ee15" providerId="ADAL" clId="{EDDCD400-C69D-41C8-8870-4736181993E5}" dt="2023-09-06T17:58:16.081" v="1138" actId="478"/>
          <ac:spMkLst>
            <pc:docMk/>
            <pc:sldMk cId="3865165647" sldId="260"/>
            <ac:spMk id="3" creationId="{7F82E9D5-D258-C449-3F2D-8142754E15B9}"/>
          </ac:spMkLst>
        </pc:spChg>
        <pc:spChg chg="add mod">
          <ac:chgData name="Mueller, Andrew S." userId="79a21c84-93dc-4212-a249-08ccdf80ee15" providerId="ADAL" clId="{EDDCD400-C69D-41C8-8870-4736181993E5}" dt="2023-09-06T20:18:57.729" v="1662"/>
          <ac:spMkLst>
            <pc:docMk/>
            <pc:sldMk cId="3865165647" sldId="260"/>
            <ac:spMk id="5" creationId="{BF782DD3-5810-08B6-D38E-4F0D92A0C44C}"/>
          </ac:spMkLst>
        </pc:spChg>
        <pc:spChg chg="del">
          <ac:chgData name="Mueller, Andrew S." userId="79a21c84-93dc-4212-a249-08ccdf80ee15" providerId="ADAL" clId="{EDDCD400-C69D-41C8-8870-4736181993E5}" dt="2023-09-06T00:02:32.814" v="259"/>
          <ac:spMkLst>
            <pc:docMk/>
            <pc:sldMk cId="3865165647" sldId="260"/>
            <ac:spMk id="6" creationId="{6338D291-DF5A-8BBF-FE07-6B92C9363A8E}"/>
          </ac:spMkLst>
        </pc:spChg>
        <pc:spChg chg="add del mod">
          <ac:chgData name="Mueller, Andrew S." userId="79a21c84-93dc-4212-a249-08ccdf80ee15" providerId="ADAL" clId="{EDDCD400-C69D-41C8-8870-4736181993E5}" dt="2023-09-06T20:19:18.810" v="1696" actId="478"/>
          <ac:spMkLst>
            <pc:docMk/>
            <pc:sldMk cId="3865165647" sldId="260"/>
            <ac:spMk id="7" creationId="{3A2FB6FE-C333-2C55-E629-113191CD0BF3}"/>
          </ac:spMkLst>
        </pc:spChg>
        <pc:spChg chg="add mod">
          <ac:chgData name="Mueller, Andrew S." userId="79a21c84-93dc-4212-a249-08ccdf80ee15" providerId="ADAL" clId="{EDDCD400-C69D-41C8-8870-4736181993E5}" dt="2023-09-06T20:27:45.361" v="1711" actId="1076"/>
          <ac:spMkLst>
            <pc:docMk/>
            <pc:sldMk cId="3865165647" sldId="260"/>
            <ac:spMk id="8" creationId="{A2B8F2E6-B6E3-9777-4A51-DBDE4B2CA970}"/>
          </ac:spMkLst>
        </pc:spChg>
      </pc:sldChg>
      <pc:sldChg chg="addSp delSp modSp add mod">
        <pc:chgData name="Mueller, Andrew S." userId="79a21c84-93dc-4212-a249-08ccdf80ee15" providerId="ADAL" clId="{EDDCD400-C69D-41C8-8870-4736181993E5}" dt="2023-09-06T17:57:50.992" v="1123" actId="20577"/>
        <pc:sldMkLst>
          <pc:docMk/>
          <pc:sldMk cId="3577575088" sldId="261"/>
        </pc:sldMkLst>
        <pc:spChg chg="mod">
          <ac:chgData name="Mueller, Andrew S." userId="79a21c84-93dc-4212-a249-08ccdf80ee15" providerId="ADAL" clId="{EDDCD400-C69D-41C8-8870-4736181993E5}" dt="2023-09-06T17:57:50.992" v="1123" actId="20577"/>
          <ac:spMkLst>
            <pc:docMk/>
            <pc:sldMk cId="3577575088" sldId="261"/>
            <ac:spMk id="2" creationId="{D5264C3E-AEB1-B63A-81CF-5DBD5E9A6203}"/>
          </ac:spMkLst>
        </pc:spChg>
        <pc:spChg chg="add mod ord">
          <ac:chgData name="Mueller, Andrew S." userId="79a21c84-93dc-4212-a249-08ccdf80ee15" providerId="ADAL" clId="{EDDCD400-C69D-41C8-8870-4736181993E5}" dt="2023-09-06T00:27:46.175" v="955" actId="171"/>
          <ac:spMkLst>
            <pc:docMk/>
            <pc:sldMk cId="3577575088" sldId="261"/>
            <ac:spMk id="9" creationId="{3A4575BD-76B6-8792-174D-9ABB472E16B1}"/>
          </ac:spMkLst>
        </pc:spChg>
        <pc:spChg chg="del mod">
          <ac:chgData name="Mueller, Andrew S." userId="79a21c84-93dc-4212-a249-08ccdf80ee15" providerId="ADAL" clId="{EDDCD400-C69D-41C8-8870-4736181993E5}" dt="2023-09-06T00:27:41.179" v="948" actId="478"/>
          <ac:spMkLst>
            <pc:docMk/>
            <pc:sldMk cId="3577575088" sldId="261"/>
            <ac:spMk id="18" creationId="{686C287C-6C82-B71C-4F9B-600B29324015}"/>
          </ac:spMkLst>
        </pc:spChg>
        <pc:spChg chg="del">
          <ac:chgData name="Mueller, Andrew S." userId="79a21c84-93dc-4212-a249-08ccdf80ee15" providerId="ADAL" clId="{EDDCD400-C69D-41C8-8870-4736181993E5}" dt="2023-09-06T00:17:08.924" v="671" actId="478"/>
          <ac:spMkLst>
            <pc:docMk/>
            <pc:sldMk cId="3577575088" sldId="261"/>
            <ac:spMk id="19" creationId="{9E677DE2-54AD-8446-E932-9B0B36D9143C}"/>
          </ac:spMkLst>
        </pc:spChg>
        <pc:graphicFrameChg chg="del mod">
          <ac:chgData name="Mueller, Andrew S." userId="79a21c84-93dc-4212-a249-08ccdf80ee15" providerId="ADAL" clId="{EDDCD400-C69D-41C8-8870-4736181993E5}" dt="2023-09-06T00:17:30.243" v="678" actId="478"/>
          <ac:graphicFrameMkLst>
            <pc:docMk/>
            <pc:sldMk cId="3577575088" sldId="261"/>
            <ac:graphicFrameMk id="3" creationId="{8CE97843-A68A-96E9-A28F-838DF2BC058F}"/>
          </ac:graphicFrameMkLst>
        </pc:graphicFrameChg>
        <pc:picChg chg="add del mod">
          <ac:chgData name="Mueller, Andrew S." userId="79a21c84-93dc-4212-a249-08ccdf80ee15" providerId="ADAL" clId="{EDDCD400-C69D-41C8-8870-4736181993E5}" dt="2023-09-06T00:20:45.227" v="682" actId="478"/>
          <ac:picMkLst>
            <pc:docMk/>
            <pc:sldMk cId="3577575088" sldId="261"/>
            <ac:picMk id="6" creationId="{DF944038-648C-9B6A-8332-9C037E5C7F30}"/>
          </ac:picMkLst>
        </pc:picChg>
        <pc:picChg chg="add mod modCrop">
          <ac:chgData name="Mueller, Andrew S." userId="79a21c84-93dc-4212-a249-08ccdf80ee15" providerId="ADAL" clId="{EDDCD400-C69D-41C8-8870-4736181993E5}" dt="2023-09-06T00:28:06.322" v="962" actId="1076"/>
          <ac:picMkLst>
            <pc:docMk/>
            <pc:sldMk cId="3577575088" sldId="261"/>
            <ac:picMk id="8" creationId="{CAF54925-02DD-E356-A2FE-F8FA465770F2}"/>
          </ac:picMkLst>
        </pc:picChg>
        <pc:picChg chg="del">
          <ac:chgData name="Mueller, Andrew S." userId="79a21c84-93dc-4212-a249-08ccdf80ee15" providerId="ADAL" clId="{EDDCD400-C69D-41C8-8870-4736181993E5}" dt="2023-09-06T00:17:07.920" v="670" actId="478"/>
          <ac:picMkLst>
            <pc:docMk/>
            <pc:sldMk cId="3577575088" sldId="261"/>
            <ac:picMk id="29" creationId="{F50506A8-445B-1AF7-940E-916E5FCF96AF}"/>
          </ac:picMkLst>
        </pc:picChg>
        <pc:picChg chg="del">
          <ac:chgData name="Mueller, Andrew S." userId="79a21c84-93dc-4212-a249-08ccdf80ee15" providerId="ADAL" clId="{EDDCD400-C69D-41C8-8870-4736181993E5}" dt="2023-09-06T00:17:07.920" v="670" actId="478"/>
          <ac:picMkLst>
            <pc:docMk/>
            <pc:sldMk cId="3577575088" sldId="261"/>
            <ac:picMk id="30" creationId="{61F38EAF-C5D8-72D2-EE4E-5B4B4C117AEF}"/>
          </ac:picMkLst>
        </pc:picChg>
        <pc:picChg chg="del">
          <ac:chgData name="Mueller, Andrew S." userId="79a21c84-93dc-4212-a249-08ccdf80ee15" providerId="ADAL" clId="{EDDCD400-C69D-41C8-8870-4736181993E5}" dt="2023-09-06T00:17:07.920" v="670" actId="478"/>
          <ac:picMkLst>
            <pc:docMk/>
            <pc:sldMk cId="3577575088" sldId="261"/>
            <ac:picMk id="31" creationId="{517F8A93-7B70-FBD5-AD56-47C2E956FCC6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17:58:05.210" v="1133" actId="20577"/>
        <pc:sldMkLst>
          <pc:docMk/>
          <pc:sldMk cId="932067267" sldId="262"/>
        </pc:sldMkLst>
        <pc:spChg chg="mod">
          <ac:chgData name="Mueller, Andrew S." userId="79a21c84-93dc-4212-a249-08ccdf80ee15" providerId="ADAL" clId="{EDDCD400-C69D-41C8-8870-4736181993E5}" dt="2023-09-06T17:58:05.210" v="1133" actId="20577"/>
          <ac:spMkLst>
            <pc:docMk/>
            <pc:sldMk cId="932067267" sldId="262"/>
            <ac:spMk id="2" creationId="{D5264C3E-AEB1-B63A-81CF-5DBD5E9A6203}"/>
          </ac:spMkLst>
        </pc:spChg>
        <pc:spChg chg="add mod ord">
          <ac:chgData name="Mueller, Andrew S." userId="79a21c84-93dc-4212-a249-08ccdf80ee15" providerId="ADAL" clId="{EDDCD400-C69D-41C8-8870-4736181993E5}" dt="2023-09-06T17:11:35.441" v="993" actId="1076"/>
          <ac:spMkLst>
            <pc:docMk/>
            <pc:sldMk cId="932067267" sldId="262"/>
            <ac:spMk id="3" creationId="{00B323E5-9F62-676C-07A9-AF5CC580C0F7}"/>
          </ac:spMkLst>
        </pc:spChg>
        <pc:spChg chg="mod">
          <ac:chgData name="Mueller, Andrew S." userId="79a21c84-93dc-4212-a249-08ccdf80ee15" providerId="ADAL" clId="{EDDCD400-C69D-41C8-8870-4736181993E5}" dt="2023-09-06T00:20:59.266" v="687" actId="14100"/>
          <ac:spMkLst>
            <pc:docMk/>
            <pc:sldMk cId="932067267" sldId="262"/>
            <ac:spMk id="4" creationId="{7BA29EFF-0308-A076-D988-C70AB4DEA329}"/>
          </ac:spMkLst>
        </pc:spChg>
        <pc:spChg chg="add del mod">
          <ac:chgData name="Mueller, Andrew S." userId="79a21c84-93dc-4212-a249-08ccdf80ee15" providerId="ADAL" clId="{EDDCD400-C69D-41C8-8870-4736181993E5}" dt="2023-09-06T17:13:35.976" v="1010" actId="478"/>
          <ac:spMkLst>
            <pc:docMk/>
            <pc:sldMk cId="932067267" sldId="262"/>
            <ac:spMk id="10" creationId="{7D63EE21-84D2-4BA1-E37B-BD76F8C4A7A1}"/>
          </ac:spMkLst>
        </pc:spChg>
        <pc:spChg chg="del">
          <ac:chgData name="Mueller, Andrew S." userId="79a21c84-93dc-4212-a249-08ccdf80ee15" providerId="ADAL" clId="{EDDCD400-C69D-41C8-8870-4736181993E5}" dt="2023-09-06T00:20:48.114" v="684" actId="478"/>
          <ac:spMkLst>
            <pc:docMk/>
            <pc:sldMk cId="932067267" sldId="262"/>
            <ac:spMk id="18" creationId="{686C287C-6C82-B71C-4F9B-600B29324015}"/>
          </ac:spMkLst>
        </pc:spChg>
        <pc:picChg chg="del mod">
          <ac:chgData name="Mueller, Andrew S." userId="79a21c84-93dc-4212-a249-08ccdf80ee15" providerId="ADAL" clId="{EDDCD400-C69D-41C8-8870-4736181993E5}" dt="2023-09-06T17:11:20.553" v="987" actId="478"/>
          <ac:picMkLst>
            <pc:docMk/>
            <pc:sldMk cId="932067267" sldId="262"/>
            <ac:picMk id="6" creationId="{DF944038-648C-9B6A-8332-9C037E5C7F30}"/>
          </ac:picMkLst>
        </pc:picChg>
        <pc:picChg chg="add del mod">
          <ac:chgData name="Mueller, Andrew S." userId="79a21c84-93dc-4212-a249-08ccdf80ee15" providerId="ADAL" clId="{EDDCD400-C69D-41C8-8870-4736181993E5}" dt="2023-09-06T16:59:56.593" v="982" actId="478"/>
          <ac:picMkLst>
            <pc:docMk/>
            <pc:sldMk cId="932067267" sldId="262"/>
            <ac:picMk id="7" creationId="{9FF1A679-97AD-0902-C3B7-379ADDD6D2B7}"/>
          </ac:picMkLst>
        </pc:picChg>
        <pc:picChg chg="add mod">
          <ac:chgData name="Mueller, Andrew S." userId="79a21c84-93dc-4212-a249-08ccdf80ee15" providerId="ADAL" clId="{EDDCD400-C69D-41C8-8870-4736181993E5}" dt="2023-09-06T17:13:15.215" v="1007" actId="1076"/>
          <ac:picMkLst>
            <pc:docMk/>
            <pc:sldMk cId="932067267" sldId="262"/>
            <ac:picMk id="9" creationId="{08470A81-E3B5-565C-C827-938D4A063986}"/>
          </ac:picMkLst>
        </pc:picChg>
        <pc:picChg chg="add del mod">
          <ac:chgData name="Mueller, Andrew S." userId="79a21c84-93dc-4212-a249-08ccdf80ee15" providerId="ADAL" clId="{EDDCD400-C69D-41C8-8870-4736181993E5}" dt="2023-09-06T17:12:33.963" v="997" actId="478"/>
          <ac:picMkLst>
            <pc:docMk/>
            <pc:sldMk cId="932067267" sldId="262"/>
            <ac:picMk id="12" creationId="{C8B83D09-63DB-9932-B3F7-D8C6DC6D5234}"/>
          </ac:picMkLst>
        </pc:picChg>
        <pc:picChg chg="add del mod">
          <ac:chgData name="Mueller, Andrew S." userId="79a21c84-93dc-4212-a249-08ccdf80ee15" providerId="ADAL" clId="{EDDCD400-C69D-41C8-8870-4736181993E5}" dt="2023-09-06T17:13:35.643" v="1009" actId="478"/>
          <ac:picMkLst>
            <pc:docMk/>
            <pc:sldMk cId="932067267" sldId="262"/>
            <ac:picMk id="14" creationId="{E7A56170-5EF9-ED90-F99A-1B2F48BD1091}"/>
          </ac:picMkLst>
        </pc:picChg>
      </pc:sldChg>
      <pc:sldChg chg="modSp add del mod">
        <pc:chgData name="Mueller, Andrew S." userId="79a21c84-93dc-4212-a249-08ccdf80ee15" providerId="ADAL" clId="{EDDCD400-C69D-41C8-8870-4736181993E5}" dt="2023-09-06T00:17:04.518" v="669" actId="47"/>
        <pc:sldMkLst>
          <pc:docMk/>
          <pc:sldMk cId="3107459997" sldId="262"/>
        </pc:sldMkLst>
        <pc:spChg chg="mod">
          <ac:chgData name="Mueller, Andrew S." userId="79a21c84-93dc-4212-a249-08ccdf80ee15" providerId="ADAL" clId="{EDDCD400-C69D-41C8-8870-4736181993E5}" dt="2023-09-06T00:16:40.946" v="662" actId="20577"/>
          <ac:spMkLst>
            <pc:docMk/>
            <pc:sldMk cId="3107459997" sldId="262"/>
            <ac:spMk id="2" creationId="{D5264C3E-AEB1-B63A-81CF-5DBD5E9A6203}"/>
          </ac:spMkLst>
        </pc:spChg>
      </pc:sldChg>
      <pc:sldChg chg="addSp delSp modSp add mod">
        <pc:chgData name="Mueller, Andrew S." userId="79a21c84-93dc-4212-a249-08ccdf80ee15" providerId="ADAL" clId="{EDDCD400-C69D-41C8-8870-4736181993E5}" dt="2023-09-06T17:57:59.650" v="1129" actId="20577"/>
        <pc:sldMkLst>
          <pc:docMk/>
          <pc:sldMk cId="1734169852" sldId="263"/>
        </pc:sldMkLst>
        <pc:spChg chg="mod">
          <ac:chgData name="Mueller, Andrew S." userId="79a21c84-93dc-4212-a249-08ccdf80ee15" providerId="ADAL" clId="{EDDCD400-C69D-41C8-8870-4736181993E5}" dt="2023-09-06T17:57:59.650" v="1129" actId="20577"/>
          <ac:spMkLst>
            <pc:docMk/>
            <pc:sldMk cId="1734169852" sldId="263"/>
            <ac:spMk id="2" creationId="{D5264C3E-AEB1-B63A-81CF-5DBD5E9A6203}"/>
          </ac:spMkLst>
        </pc:spChg>
        <pc:spChg chg="add mod ord">
          <ac:chgData name="Mueller, Andrew S." userId="79a21c84-93dc-4212-a249-08ccdf80ee15" providerId="ADAL" clId="{EDDCD400-C69D-41C8-8870-4736181993E5}" dt="2023-09-06T17:16:07.867" v="1058" actId="14100"/>
          <ac:spMkLst>
            <pc:docMk/>
            <pc:sldMk cId="1734169852" sldId="263"/>
            <ac:spMk id="6" creationId="{4FCE6FF5-142F-6070-B67E-6547EE6FE0A4}"/>
          </ac:spMkLst>
        </pc:spChg>
        <pc:spChg chg="del">
          <ac:chgData name="Mueller, Andrew S." userId="79a21c84-93dc-4212-a249-08ccdf80ee15" providerId="ADAL" clId="{EDDCD400-C69D-41C8-8870-4736181993E5}" dt="2023-09-06T00:28:34.537" v="963" actId="478"/>
          <ac:spMkLst>
            <pc:docMk/>
            <pc:sldMk cId="1734169852" sldId="263"/>
            <ac:spMk id="18" creationId="{686C287C-6C82-B71C-4F9B-600B29324015}"/>
          </ac:spMkLst>
        </pc:spChg>
        <pc:picChg chg="add mod modCrop">
          <ac:chgData name="Mueller, Andrew S." userId="79a21c84-93dc-4212-a249-08ccdf80ee15" providerId="ADAL" clId="{EDDCD400-C69D-41C8-8870-4736181993E5}" dt="2023-09-06T17:15:46.383" v="1050" actId="1076"/>
          <ac:picMkLst>
            <pc:docMk/>
            <pc:sldMk cId="1734169852" sldId="263"/>
            <ac:picMk id="5" creationId="{FBBBE461-DC16-0895-CEC3-3EEAD26B236C}"/>
          </ac:picMkLst>
        </pc:picChg>
        <pc:picChg chg="add del mod modCrop">
          <ac:chgData name="Mueller, Andrew S." userId="79a21c84-93dc-4212-a249-08ccdf80ee15" providerId="ADAL" clId="{EDDCD400-C69D-41C8-8870-4736181993E5}" dt="2023-09-06T17:16:35.907" v="1062" actId="478"/>
          <ac:picMkLst>
            <pc:docMk/>
            <pc:sldMk cId="1734169852" sldId="263"/>
            <ac:picMk id="7" creationId="{AD9D6D81-4DEA-BCB3-81A3-7E4DE82A7EBC}"/>
          </ac:picMkLst>
        </pc:picChg>
        <pc:picChg chg="del">
          <ac:chgData name="Mueller, Andrew S." userId="79a21c84-93dc-4212-a249-08ccdf80ee15" providerId="ADAL" clId="{EDDCD400-C69D-41C8-8870-4736181993E5}" dt="2023-09-06T00:24:05.349" v="868" actId="478"/>
          <ac:picMkLst>
            <pc:docMk/>
            <pc:sldMk cId="1734169852" sldId="263"/>
            <ac:picMk id="8" creationId="{CAF54925-02DD-E356-A2FE-F8FA465770F2}"/>
          </ac:picMkLst>
        </pc:picChg>
        <pc:picChg chg="add del mod modCrop">
          <ac:chgData name="Mueller, Andrew S." userId="79a21c84-93dc-4212-a249-08ccdf80ee15" providerId="ADAL" clId="{EDDCD400-C69D-41C8-8870-4736181993E5}" dt="2023-09-06T17:16:35.907" v="1062" actId="478"/>
          <ac:picMkLst>
            <pc:docMk/>
            <pc:sldMk cId="1734169852" sldId="263"/>
            <ac:picMk id="9" creationId="{62295C65-9F33-202C-E39D-ADCD5F893EEF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17:57:54.356" v="1125" actId="20577"/>
        <pc:sldMkLst>
          <pc:docMk/>
          <pc:sldMk cId="1844310858" sldId="264"/>
        </pc:sldMkLst>
        <pc:spChg chg="mod">
          <ac:chgData name="Mueller, Andrew S." userId="79a21c84-93dc-4212-a249-08ccdf80ee15" providerId="ADAL" clId="{EDDCD400-C69D-41C8-8870-4736181993E5}" dt="2023-09-06T17:57:54.356" v="1125" actId="20577"/>
          <ac:spMkLst>
            <pc:docMk/>
            <pc:sldMk cId="1844310858" sldId="264"/>
            <ac:spMk id="2" creationId="{D5264C3E-AEB1-B63A-81CF-5DBD5E9A6203}"/>
          </ac:spMkLst>
        </pc:spChg>
        <pc:spChg chg="add mod">
          <ac:chgData name="Mueller, Andrew S." userId="79a21c84-93dc-4212-a249-08ccdf80ee15" providerId="ADAL" clId="{EDDCD400-C69D-41C8-8870-4736181993E5}" dt="2023-09-06T17:32:28.515" v="1107" actId="14100"/>
          <ac:spMkLst>
            <pc:docMk/>
            <pc:sldMk cId="1844310858" sldId="264"/>
            <ac:spMk id="3" creationId="{F910D51F-4986-349E-E085-F060B834FC36}"/>
          </ac:spMkLst>
        </pc:spChg>
        <pc:spChg chg="add mod ord">
          <ac:chgData name="Mueller, Andrew S." userId="79a21c84-93dc-4212-a249-08ccdf80ee15" providerId="ADAL" clId="{EDDCD400-C69D-41C8-8870-4736181993E5}" dt="2023-09-06T17:32:41.213" v="1111" actId="1076"/>
          <ac:spMkLst>
            <pc:docMk/>
            <pc:sldMk cId="1844310858" sldId="264"/>
            <ac:spMk id="13" creationId="{B7ACD32E-9227-018B-9BAF-F81F335F09AB}"/>
          </ac:spMkLst>
        </pc:spChg>
        <pc:spChg chg="add mod ord">
          <ac:chgData name="Mueller, Andrew S." userId="79a21c84-93dc-4212-a249-08ccdf80ee15" providerId="ADAL" clId="{EDDCD400-C69D-41C8-8870-4736181993E5}" dt="2023-09-06T17:32:41.213" v="1111" actId="1076"/>
          <ac:spMkLst>
            <pc:docMk/>
            <pc:sldMk cId="1844310858" sldId="264"/>
            <ac:spMk id="14" creationId="{0FFE7937-420F-04A3-6AA5-87334318AB99}"/>
          </ac:spMkLst>
        </pc:spChg>
        <pc:spChg chg="del mod">
          <ac:chgData name="Mueller, Andrew S." userId="79a21c84-93dc-4212-a249-08ccdf80ee15" providerId="ADAL" clId="{EDDCD400-C69D-41C8-8870-4736181993E5}" dt="2023-09-06T17:30:26.831" v="1067" actId="478"/>
          <ac:spMkLst>
            <pc:docMk/>
            <pc:sldMk cId="1844310858" sldId="264"/>
            <ac:spMk id="18" creationId="{686C287C-6C82-B71C-4F9B-600B29324015}"/>
          </ac:spMkLst>
        </pc:spChg>
        <pc:graphicFrameChg chg="del mod">
          <ac:chgData name="Mueller, Andrew S." userId="79a21c84-93dc-4212-a249-08ccdf80ee15" providerId="ADAL" clId="{EDDCD400-C69D-41C8-8870-4736181993E5}" dt="2023-09-06T00:26:08.740" v="929" actId="478"/>
          <ac:graphicFrameMkLst>
            <pc:docMk/>
            <pc:sldMk cId="1844310858" sldId="264"/>
            <ac:graphicFrameMk id="5" creationId="{B3E59E32-7F11-26D0-A863-B21AD5368A5A}"/>
          </ac:graphicFrameMkLst>
        </pc:graphicFrameChg>
        <pc:picChg chg="add del mod">
          <ac:chgData name="Mueller, Andrew S." userId="79a21c84-93dc-4212-a249-08ccdf80ee15" providerId="ADAL" clId="{EDDCD400-C69D-41C8-8870-4736181993E5}" dt="2023-09-06T17:30:21.171" v="1065" actId="478"/>
          <ac:picMkLst>
            <pc:docMk/>
            <pc:sldMk cId="1844310858" sldId="264"/>
            <ac:picMk id="7" creationId="{E3EB2C4D-78CA-E74A-0E00-5044732A149A}"/>
          </ac:picMkLst>
        </pc:picChg>
        <pc:picChg chg="del">
          <ac:chgData name="Mueller, Andrew S." userId="79a21c84-93dc-4212-a249-08ccdf80ee15" providerId="ADAL" clId="{EDDCD400-C69D-41C8-8870-4736181993E5}" dt="2023-09-06T00:25:30.135" v="881" actId="478"/>
          <ac:picMkLst>
            <pc:docMk/>
            <pc:sldMk cId="1844310858" sldId="264"/>
            <ac:picMk id="8" creationId="{CAF54925-02DD-E356-A2FE-F8FA465770F2}"/>
          </ac:picMkLst>
        </pc:picChg>
        <pc:picChg chg="add del mod">
          <ac:chgData name="Mueller, Andrew S." userId="79a21c84-93dc-4212-a249-08ccdf80ee15" providerId="ADAL" clId="{EDDCD400-C69D-41C8-8870-4736181993E5}" dt="2023-09-06T17:31:36.957" v="1074" actId="478"/>
          <ac:picMkLst>
            <pc:docMk/>
            <pc:sldMk cId="1844310858" sldId="264"/>
            <ac:picMk id="10" creationId="{F50B8E62-EB1C-02D0-052B-51934FEDF859}"/>
          </ac:picMkLst>
        </pc:picChg>
        <pc:picChg chg="add mod">
          <ac:chgData name="Mueller, Andrew S." userId="79a21c84-93dc-4212-a249-08ccdf80ee15" providerId="ADAL" clId="{EDDCD400-C69D-41C8-8870-4736181993E5}" dt="2023-09-06T17:32:41.213" v="1111" actId="1076"/>
          <ac:picMkLst>
            <pc:docMk/>
            <pc:sldMk cId="1844310858" sldId="264"/>
            <ac:picMk id="12" creationId="{AB5E1372-9A94-5130-CEF3-32E2F6BE3F73}"/>
          </ac:picMkLst>
        </pc:picChg>
      </pc:sldChg>
      <pc:sldChg chg="modSp add mod">
        <pc:chgData name="Mueller, Andrew S." userId="79a21c84-93dc-4212-a249-08ccdf80ee15" providerId="ADAL" clId="{EDDCD400-C69D-41C8-8870-4736181993E5}" dt="2023-09-06T17:58:08.007" v="1135" actId="20577"/>
        <pc:sldMkLst>
          <pc:docMk/>
          <pc:sldMk cId="1012306430" sldId="265"/>
        </pc:sldMkLst>
        <pc:spChg chg="mod">
          <ac:chgData name="Mueller, Andrew S." userId="79a21c84-93dc-4212-a249-08ccdf80ee15" providerId="ADAL" clId="{EDDCD400-C69D-41C8-8870-4736181993E5}" dt="2023-09-06T17:58:08.007" v="1135" actId="20577"/>
          <ac:spMkLst>
            <pc:docMk/>
            <pc:sldMk cId="1012306430" sldId="265"/>
            <ac:spMk id="2" creationId="{D5264C3E-AEB1-B63A-81CF-5DBD5E9A6203}"/>
          </ac:spMkLst>
        </pc:spChg>
      </pc:sldChg>
      <pc:sldChg chg="modSp add mod">
        <pc:chgData name="Mueller, Andrew S." userId="79a21c84-93dc-4212-a249-08ccdf80ee15" providerId="ADAL" clId="{EDDCD400-C69D-41C8-8870-4736181993E5}" dt="2023-09-06T17:58:01.771" v="1131" actId="20577"/>
        <pc:sldMkLst>
          <pc:docMk/>
          <pc:sldMk cId="1258957819" sldId="266"/>
        </pc:sldMkLst>
        <pc:spChg chg="mod">
          <ac:chgData name="Mueller, Andrew S." userId="79a21c84-93dc-4212-a249-08ccdf80ee15" providerId="ADAL" clId="{EDDCD400-C69D-41C8-8870-4736181993E5}" dt="2023-09-06T17:58:01.771" v="1131" actId="20577"/>
          <ac:spMkLst>
            <pc:docMk/>
            <pc:sldMk cId="1258957819" sldId="266"/>
            <ac:spMk id="2" creationId="{D5264C3E-AEB1-B63A-81CF-5DBD5E9A6203}"/>
          </ac:spMkLst>
        </pc:spChg>
      </pc:sldChg>
      <pc:sldChg chg="addSp delSp modSp add mod">
        <pc:chgData name="Mueller, Andrew S." userId="79a21c84-93dc-4212-a249-08ccdf80ee15" providerId="ADAL" clId="{EDDCD400-C69D-41C8-8870-4736181993E5}" dt="2023-09-06T17:57:56.373" v="1127" actId="20577"/>
        <pc:sldMkLst>
          <pc:docMk/>
          <pc:sldMk cId="4067986932" sldId="267"/>
        </pc:sldMkLst>
        <pc:spChg chg="mod">
          <ac:chgData name="Mueller, Andrew S." userId="79a21c84-93dc-4212-a249-08ccdf80ee15" providerId="ADAL" clId="{EDDCD400-C69D-41C8-8870-4736181993E5}" dt="2023-09-06T17:57:56.373" v="1127" actId="20577"/>
          <ac:spMkLst>
            <pc:docMk/>
            <pc:sldMk cId="4067986932" sldId="267"/>
            <ac:spMk id="2" creationId="{D5264C3E-AEB1-B63A-81CF-5DBD5E9A6203}"/>
          </ac:spMkLst>
        </pc:spChg>
        <pc:spChg chg="del">
          <ac:chgData name="Mueller, Andrew S." userId="79a21c84-93dc-4212-a249-08ccdf80ee15" providerId="ADAL" clId="{EDDCD400-C69D-41C8-8870-4736181993E5}" dt="2023-09-06T17:32:55.405" v="1113" actId="478"/>
          <ac:spMkLst>
            <pc:docMk/>
            <pc:sldMk cId="4067986932" sldId="267"/>
            <ac:spMk id="3" creationId="{F910D51F-4986-349E-E085-F060B834FC36}"/>
          </ac:spMkLst>
        </pc:spChg>
        <pc:spChg chg="add mod">
          <ac:chgData name="Mueller, Andrew S." userId="79a21c84-93dc-4212-a249-08ccdf80ee15" providerId="ADAL" clId="{EDDCD400-C69D-41C8-8870-4736181993E5}" dt="2023-09-06T17:32:43.078" v="1112"/>
          <ac:spMkLst>
            <pc:docMk/>
            <pc:sldMk cId="4067986932" sldId="267"/>
            <ac:spMk id="5" creationId="{24C93E01-E9E7-B05A-0756-A2E23C4C0686}"/>
          </ac:spMkLst>
        </pc:spChg>
        <pc:spChg chg="add mod">
          <ac:chgData name="Mueller, Andrew S." userId="79a21c84-93dc-4212-a249-08ccdf80ee15" providerId="ADAL" clId="{EDDCD400-C69D-41C8-8870-4736181993E5}" dt="2023-09-06T17:32:43.078" v="1112"/>
          <ac:spMkLst>
            <pc:docMk/>
            <pc:sldMk cId="4067986932" sldId="267"/>
            <ac:spMk id="6" creationId="{4900EC48-1E52-D61A-6A70-33D6E9D8917F}"/>
          </ac:spMkLst>
        </pc:spChg>
        <pc:spChg chg="add mod">
          <ac:chgData name="Mueller, Andrew S." userId="79a21c84-93dc-4212-a249-08ccdf80ee15" providerId="ADAL" clId="{EDDCD400-C69D-41C8-8870-4736181993E5}" dt="2023-09-06T17:32:55.732" v="1114"/>
          <ac:spMkLst>
            <pc:docMk/>
            <pc:sldMk cId="4067986932" sldId="267"/>
            <ac:spMk id="9" creationId="{46968F76-E68F-D61D-AE2E-8748185F6432}"/>
          </ac:spMkLst>
        </pc:spChg>
        <pc:picChg chg="add mod">
          <ac:chgData name="Mueller, Andrew S." userId="79a21c84-93dc-4212-a249-08ccdf80ee15" providerId="ADAL" clId="{EDDCD400-C69D-41C8-8870-4736181993E5}" dt="2023-09-06T17:32:43.078" v="1112"/>
          <ac:picMkLst>
            <pc:docMk/>
            <pc:sldMk cId="4067986932" sldId="267"/>
            <ac:picMk id="8" creationId="{1989E4A6-8B35-3DED-C108-EAEA6DA9C498}"/>
          </ac:picMkLst>
        </pc:picChg>
      </pc:sldChg>
      <pc:sldChg chg="modSp add mod">
        <pc:chgData name="Mueller, Andrew S." userId="79a21c84-93dc-4212-a249-08ccdf80ee15" providerId="ADAL" clId="{EDDCD400-C69D-41C8-8870-4736181993E5}" dt="2023-09-06T17:58:10.746" v="1137" actId="20577"/>
        <pc:sldMkLst>
          <pc:docMk/>
          <pc:sldMk cId="760565006" sldId="268"/>
        </pc:sldMkLst>
        <pc:spChg chg="mod">
          <ac:chgData name="Mueller, Andrew S." userId="79a21c84-93dc-4212-a249-08ccdf80ee15" providerId="ADAL" clId="{EDDCD400-C69D-41C8-8870-4736181993E5}" dt="2023-09-06T17:58:10.746" v="1137" actId="20577"/>
          <ac:spMkLst>
            <pc:docMk/>
            <pc:sldMk cId="760565006" sldId="268"/>
            <ac:spMk id="2" creationId="{D5264C3E-AEB1-B63A-81CF-5DBD5E9A6203}"/>
          </ac:spMkLst>
        </pc:spChg>
      </pc:sldChg>
      <pc:sldChg chg="addSp delSp modSp add mod ord">
        <pc:chgData name="Mueller, Andrew S." userId="79a21c84-93dc-4212-a249-08ccdf80ee15" providerId="ADAL" clId="{EDDCD400-C69D-41C8-8870-4736181993E5}" dt="2023-09-06T18:30:16.245" v="1344" actId="20577"/>
        <pc:sldMkLst>
          <pc:docMk/>
          <pc:sldMk cId="3305893543" sldId="269"/>
        </pc:sldMkLst>
        <pc:spChg chg="mod">
          <ac:chgData name="Mueller, Andrew S." userId="79a21c84-93dc-4212-a249-08ccdf80ee15" providerId="ADAL" clId="{EDDCD400-C69D-41C8-8870-4736181993E5}" dt="2023-09-06T18:30:16.245" v="1344" actId="20577"/>
          <ac:spMkLst>
            <pc:docMk/>
            <pc:sldMk cId="3305893543" sldId="269"/>
            <ac:spMk id="2" creationId="{D5264C3E-AEB1-B63A-81CF-5DBD5E9A6203}"/>
          </ac:spMkLst>
        </pc:spChg>
        <pc:spChg chg="mod">
          <ac:chgData name="Mueller, Andrew S." userId="79a21c84-93dc-4212-a249-08ccdf80ee15" providerId="ADAL" clId="{EDDCD400-C69D-41C8-8870-4736181993E5}" dt="2023-09-06T18:24:59.697" v="1275" actId="14100"/>
          <ac:spMkLst>
            <pc:docMk/>
            <pc:sldMk cId="3305893543" sldId="269"/>
            <ac:spMk id="3" creationId="{00B323E5-9F62-676C-07A9-AF5CC580C0F7}"/>
          </ac:spMkLst>
        </pc:spChg>
        <pc:spChg chg="del mod">
          <ac:chgData name="Mueller, Andrew S." userId="79a21c84-93dc-4212-a249-08ccdf80ee15" providerId="ADAL" clId="{EDDCD400-C69D-41C8-8870-4736181993E5}" dt="2023-09-06T18:00:33.766" v="1164" actId="478"/>
          <ac:spMkLst>
            <pc:docMk/>
            <pc:sldMk cId="3305893543" sldId="269"/>
            <ac:spMk id="10" creationId="{7D63EE21-84D2-4BA1-E37B-BD76F8C4A7A1}"/>
          </ac:spMkLst>
        </pc:spChg>
        <pc:spChg chg="add mod">
          <ac:chgData name="Mueller, Andrew S." userId="79a21c84-93dc-4212-a249-08ccdf80ee15" providerId="ADAL" clId="{EDDCD400-C69D-41C8-8870-4736181993E5}" dt="2023-09-06T18:25:29.945" v="1293" actId="255"/>
          <ac:spMkLst>
            <pc:docMk/>
            <pc:sldMk cId="3305893543" sldId="269"/>
            <ac:spMk id="16" creationId="{937CFA95-0239-3A0F-9DA9-BE46C0CC41D9}"/>
          </ac:spMkLst>
        </pc:spChg>
        <pc:spChg chg="add mod">
          <ac:chgData name="Mueller, Andrew S." userId="79a21c84-93dc-4212-a249-08ccdf80ee15" providerId="ADAL" clId="{EDDCD400-C69D-41C8-8870-4736181993E5}" dt="2023-09-06T18:25:46.036" v="1309" actId="1076"/>
          <ac:spMkLst>
            <pc:docMk/>
            <pc:sldMk cId="3305893543" sldId="269"/>
            <ac:spMk id="17" creationId="{F41E6C19-071C-7ED0-B723-87421230C052}"/>
          </ac:spMkLst>
        </pc:spChg>
        <pc:spChg chg="add mod ord">
          <ac:chgData name="Mueller, Andrew S." userId="79a21c84-93dc-4212-a249-08ccdf80ee15" providerId="ADAL" clId="{EDDCD400-C69D-41C8-8870-4736181993E5}" dt="2023-09-06T18:26:49.674" v="1341" actId="14100"/>
          <ac:spMkLst>
            <pc:docMk/>
            <pc:sldMk cId="3305893543" sldId="269"/>
            <ac:spMk id="18" creationId="{D3748BCB-83A7-B063-4C8F-B6C65ECCFB6E}"/>
          </ac:spMkLst>
        </pc:spChg>
        <pc:picChg chg="add mod modCrop">
          <ac:chgData name="Mueller, Andrew S." userId="79a21c84-93dc-4212-a249-08ccdf80ee15" providerId="ADAL" clId="{EDDCD400-C69D-41C8-8870-4736181993E5}" dt="2023-09-06T18:25:05.250" v="1278" actId="1076"/>
          <ac:picMkLst>
            <pc:docMk/>
            <pc:sldMk cId="3305893543" sldId="269"/>
            <ac:picMk id="6" creationId="{FD9CB50D-2F98-2EBB-709C-660221D7665E}"/>
          </ac:picMkLst>
        </pc:picChg>
        <pc:picChg chg="add del mod modCrop">
          <ac:chgData name="Mueller, Andrew S." userId="79a21c84-93dc-4212-a249-08ccdf80ee15" providerId="ADAL" clId="{EDDCD400-C69D-41C8-8870-4736181993E5}" dt="2023-09-06T18:24:27.551" v="1259" actId="478"/>
          <ac:picMkLst>
            <pc:docMk/>
            <pc:sldMk cId="3305893543" sldId="269"/>
            <ac:picMk id="7" creationId="{C3086E1E-1150-3874-EB64-1A99F27BD5CF}"/>
          </ac:picMkLst>
        </pc:picChg>
        <pc:picChg chg="del">
          <ac:chgData name="Mueller, Andrew S." userId="79a21c84-93dc-4212-a249-08ccdf80ee15" providerId="ADAL" clId="{EDDCD400-C69D-41C8-8870-4736181993E5}" dt="2023-09-06T17:58:25.489" v="1141" actId="478"/>
          <ac:picMkLst>
            <pc:docMk/>
            <pc:sldMk cId="3305893543" sldId="269"/>
            <ac:picMk id="9" creationId="{08470A81-E3B5-565C-C827-938D4A063986}"/>
          </ac:picMkLst>
        </pc:picChg>
        <pc:picChg chg="add del mod">
          <ac:chgData name="Mueller, Andrew S." userId="79a21c84-93dc-4212-a249-08ccdf80ee15" providerId="ADAL" clId="{EDDCD400-C69D-41C8-8870-4736181993E5}" dt="2023-09-06T18:26:27.613" v="1326" actId="478"/>
          <ac:picMkLst>
            <pc:docMk/>
            <pc:sldMk cId="3305893543" sldId="269"/>
            <ac:picMk id="11" creationId="{96090D7B-FFCA-832B-3EA6-3742FCC41624}"/>
          </ac:picMkLst>
        </pc:picChg>
        <pc:picChg chg="add mod modCrop">
          <ac:chgData name="Mueller, Andrew S." userId="79a21c84-93dc-4212-a249-08ccdf80ee15" providerId="ADAL" clId="{EDDCD400-C69D-41C8-8870-4736181993E5}" dt="2023-09-06T18:27:11.431" v="1343" actId="1076"/>
          <ac:picMkLst>
            <pc:docMk/>
            <pc:sldMk cId="3305893543" sldId="269"/>
            <ac:picMk id="13" creationId="{0BD6C4D6-4993-844F-50C9-0E4AD6D1F9BD}"/>
          </ac:picMkLst>
        </pc:picChg>
        <pc:picChg chg="del">
          <ac:chgData name="Mueller, Andrew S." userId="79a21c84-93dc-4212-a249-08ccdf80ee15" providerId="ADAL" clId="{EDDCD400-C69D-41C8-8870-4736181993E5}" dt="2023-09-06T17:58:25.887" v="1142" actId="478"/>
          <ac:picMkLst>
            <pc:docMk/>
            <pc:sldMk cId="3305893543" sldId="269"/>
            <ac:picMk id="14" creationId="{E7A56170-5EF9-ED90-F99A-1B2F48BD1091}"/>
          </ac:picMkLst>
        </pc:picChg>
        <pc:picChg chg="add mod modCrop">
          <ac:chgData name="Mueller, Andrew S." userId="79a21c84-93dc-4212-a249-08ccdf80ee15" providerId="ADAL" clId="{EDDCD400-C69D-41C8-8870-4736181993E5}" dt="2023-09-06T18:25:03.959" v="1277" actId="1076"/>
          <ac:picMkLst>
            <pc:docMk/>
            <pc:sldMk cId="3305893543" sldId="269"/>
            <ac:picMk id="15" creationId="{90171136-3184-1704-D957-57D2AAA92266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18:05:02.683" v="1244" actId="1076"/>
        <pc:sldMkLst>
          <pc:docMk/>
          <pc:sldMk cId="1887488199" sldId="270"/>
        </pc:sldMkLst>
        <pc:spChg chg="mod">
          <ac:chgData name="Mueller, Andrew S." userId="79a21c84-93dc-4212-a249-08ccdf80ee15" providerId="ADAL" clId="{EDDCD400-C69D-41C8-8870-4736181993E5}" dt="2023-09-06T18:05:02.683" v="1244" actId="1076"/>
          <ac:spMkLst>
            <pc:docMk/>
            <pc:sldMk cId="1887488199" sldId="270"/>
            <ac:spMk id="3" creationId="{00B323E5-9F62-676C-07A9-AF5CC580C0F7}"/>
          </ac:spMkLst>
        </pc:spChg>
        <pc:spChg chg="add mod ord">
          <ac:chgData name="Mueller, Andrew S." userId="79a21c84-93dc-4212-a249-08ccdf80ee15" providerId="ADAL" clId="{EDDCD400-C69D-41C8-8870-4736181993E5}" dt="2023-09-06T18:05:00.129" v="1243" actId="1076"/>
          <ac:spMkLst>
            <pc:docMk/>
            <pc:sldMk cId="1887488199" sldId="270"/>
            <ac:spMk id="12" creationId="{16FC6AF1-3B7C-CA60-BC2A-9950703E76EC}"/>
          </ac:spMkLst>
        </pc:spChg>
        <pc:picChg chg="del">
          <ac:chgData name="Mueller, Andrew S." userId="79a21c84-93dc-4212-a249-08ccdf80ee15" providerId="ADAL" clId="{EDDCD400-C69D-41C8-8870-4736181993E5}" dt="2023-09-06T18:01:26.002" v="1168" actId="478"/>
          <ac:picMkLst>
            <pc:docMk/>
            <pc:sldMk cId="1887488199" sldId="270"/>
            <ac:picMk id="6" creationId="{FD9CB50D-2F98-2EBB-709C-660221D7665E}"/>
          </ac:picMkLst>
        </pc:picChg>
        <pc:picChg chg="del">
          <ac:chgData name="Mueller, Andrew S." userId="79a21c84-93dc-4212-a249-08ccdf80ee15" providerId="ADAL" clId="{EDDCD400-C69D-41C8-8870-4736181993E5}" dt="2023-09-06T18:01:25.593" v="1167" actId="478"/>
          <ac:picMkLst>
            <pc:docMk/>
            <pc:sldMk cId="1887488199" sldId="270"/>
            <ac:picMk id="7" creationId="{C3086E1E-1150-3874-EB64-1A99F27BD5CF}"/>
          </ac:picMkLst>
        </pc:picChg>
        <pc:picChg chg="add mod">
          <ac:chgData name="Mueller, Andrew S." userId="79a21c84-93dc-4212-a249-08ccdf80ee15" providerId="ADAL" clId="{EDDCD400-C69D-41C8-8870-4736181993E5}" dt="2023-09-06T18:05:02.683" v="1244" actId="1076"/>
          <ac:picMkLst>
            <pc:docMk/>
            <pc:sldMk cId="1887488199" sldId="270"/>
            <ac:picMk id="8" creationId="{2EF81A41-C547-85A9-F6D6-73C11BB37AC3}"/>
          </ac:picMkLst>
        </pc:picChg>
        <pc:picChg chg="add del mod">
          <ac:chgData name="Mueller, Andrew S." userId="79a21c84-93dc-4212-a249-08ccdf80ee15" providerId="ADAL" clId="{EDDCD400-C69D-41C8-8870-4736181993E5}" dt="2023-09-06T18:02:41.165" v="1185" actId="478"/>
          <ac:picMkLst>
            <pc:docMk/>
            <pc:sldMk cId="1887488199" sldId="270"/>
            <ac:picMk id="9" creationId="{EF536CEF-47AA-DC56-BDA8-C6F94AF85423}"/>
          </ac:picMkLst>
        </pc:picChg>
        <pc:picChg chg="add del mod">
          <ac:chgData name="Mueller, Andrew S." userId="79a21c84-93dc-4212-a249-08ccdf80ee15" providerId="ADAL" clId="{EDDCD400-C69D-41C8-8870-4736181993E5}" dt="2023-09-06T18:04:06.521" v="1209"/>
          <ac:picMkLst>
            <pc:docMk/>
            <pc:sldMk cId="1887488199" sldId="270"/>
            <ac:picMk id="10" creationId="{F559EED9-E31E-E4F0-D1C5-7E1DDDC10641}"/>
          </ac:picMkLst>
        </pc:picChg>
        <pc:picChg chg="add mod">
          <ac:chgData name="Mueller, Andrew S." userId="79a21c84-93dc-4212-a249-08ccdf80ee15" providerId="ADAL" clId="{EDDCD400-C69D-41C8-8870-4736181993E5}" dt="2023-09-06T18:05:00.129" v="1243" actId="1076"/>
          <ac:picMkLst>
            <pc:docMk/>
            <pc:sldMk cId="1887488199" sldId="270"/>
            <ac:picMk id="11" creationId="{F5E1096D-0878-B3C7-3EBE-DBB7525AE492}"/>
          </ac:picMkLst>
        </pc:picChg>
      </pc:sldChg>
      <pc:sldChg chg="add del">
        <pc:chgData name="Mueller, Andrew S." userId="79a21c84-93dc-4212-a249-08ccdf80ee15" providerId="ADAL" clId="{EDDCD400-C69D-41C8-8870-4736181993E5}" dt="2023-09-06T18:05:14.905" v="1248" actId="47"/>
        <pc:sldMkLst>
          <pc:docMk/>
          <pc:sldMk cId="430376690" sldId="271"/>
        </pc:sldMkLst>
      </pc:sldChg>
      <pc:sldChg chg="addSp delSp modSp add mod">
        <pc:chgData name="Mueller, Andrew S." userId="79a21c84-93dc-4212-a249-08ccdf80ee15" providerId="ADAL" clId="{EDDCD400-C69D-41C8-8870-4736181993E5}" dt="2023-09-06T18:30:18.886" v="1345" actId="20577"/>
        <pc:sldMkLst>
          <pc:docMk/>
          <pc:sldMk cId="587168014" sldId="271"/>
        </pc:sldMkLst>
        <pc:spChg chg="mod">
          <ac:chgData name="Mueller, Andrew S." userId="79a21c84-93dc-4212-a249-08ccdf80ee15" providerId="ADAL" clId="{EDDCD400-C69D-41C8-8870-4736181993E5}" dt="2023-09-06T18:30:18.886" v="1345" actId="20577"/>
          <ac:spMkLst>
            <pc:docMk/>
            <pc:sldMk cId="587168014" sldId="271"/>
            <ac:spMk id="2" creationId="{D5264C3E-AEB1-B63A-81CF-5DBD5E9A6203}"/>
          </ac:spMkLst>
        </pc:spChg>
        <pc:spChg chg="add mod ord">
          <ac:chgData name="Mueller, Andrew S." userId="79a21c84-93dc-4212-a249-08ccdf80ee15" providerId="ADAL" clId="{EDDCD400-C69D-41C8-8870-4736181993E5}" dt="2023-09-06T18:26:12.332" v="1324" actId="171"/>
          <ac:spMkLst>
            <pc:docMk/>
            <pc:sldMk cId="587168014" sldId="271"/>
            <ac:spMk id="5" creationId="{813F0D3D-8E20-6A1F-2AAF-59BFE09E26BB}"/>
          </ac:spMkLst>
        </pc:spChg>
        <pc:picChg chg="mod">
          <ac:chgData name="Mueller, Andrew S." userId="79a21c84-93dc-4212-a249-08ccdf80ee15" providerId="ADAL" clId="{EDDCD400-C69D-41C8-8870-4736181993E5}" dt="2023-09-06T18:26:14.753" v="1325" actId="1076"/>
          <ac:picMkLst>
            <pc:docMk/>
            <pc:sldMk cId="587168014" sldId="271"/>
            <ac:picMk id="11" creationId="{96090D7B-FFCA-832B-3EA6-3742FCC41624}"/>
          </ac:picMkLst>
        </pc:picChg>
        <pc:picChg chg="del">
          <ac:chgData name="Mueller, Andrew S." userId="79a21c84-93dc-4212-a249-08ccdf80ee15" providerId="ADAL" clId="{EDDCD400-C69D-41C8-8870-4736181993E5}" dt="2023-09-06T18:25:54.958" v="1311" actId="478"/>
          <ac:picMkLst>
            <pc:docMk/>
            <pc:sldMk cId="587168014" sldId="271"/>
            <ac:picMk id="13" creationId="{0BD6C4D6-4993-844F-50C9-0E4AD6D1F9BD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20:18:32.117" v="1661" actId="20577"/>
        <pc:sldMkLst>
          <pc:docMk/>
          <pc:sldMk cId="16717800" sldId="272"/>
        </pc:sldMkLst>
        <pc:spChg chg="mod">
          <ac:chgData name="Mueller, Andrew S." userId="79a21c84-93dc-4212-a249-08ccdf80ee15" providerId="ADAL" clId="{EDDCD400-C69D-41C8-8870-4736181993E5}" dt="2023-09-06T20:18:32.117" v="1661" actId="20577"/>
          <ac:spMkLst>
            <pc:docMk/>
            <pc:sldMk cId="16717800" sldId="272"/>
            <ac:spMk id="2" creationId="{D5264C3E-AEB1-B63A-81CF-5DBD5E9A6203}"/>
          </ac:spMkLst>
        </pc:spChg>
        <pc:spChg chg="mod">
          <ac:chgData name="Mueller, Andrew S." userId="79a21c84-93dc-4212-a249-08ccdf80ee15" providerId="ADAL" clId="{EDDCD400-C69D-41C8-8870-4736181993E5}" dt="2023-09-06T19:07:27.424" v="1399" actId="1076"/>
          <ac:spMkLst>
            <pc:docMk/>
            <pc:sldMk cId="16717800" sldId="272"/>
            <ac:spMk id="3" creationId="{00B323E5-9F62-676C-07A9-AF5CC580C0F7}"/>
          </ac:spMkLst>
        </pc:spChg>
        <pc:spChg chg="del">
          <ac:chgData name="Mueller, Andrew S." userId="79a21c84-93dc-4212-a249-08ccdf80ee15" providerId="ADAL" clId="{EDDCD400-C69D-41C8-8870-4736181993E5}" dt="2023-09-06T18:32:04.142" v="1356" actId="478"/>
          <ac:spMkLst>
            <pc:docMk/>
            <pc:sldMk cId="16717800" sldId="272"/>
            <ac:spMk id="5" creationId="{813F0D3D-8E20-6A1F-2AAF-59BFE09E26B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" creationId="{72FDC12F-AEB7-EB01-9271-8D293D94852C}"/>
          </ac:spMkLst>
        </pc:spChg>
        <pc:spChg chg="del mod">
          <ac:chgData name="Mueller, Andrew S." userId="79a21c84-93dc-4212-a249-08ccdf80ee15" providerId="ADAL" clId="{EDDCD400-C69D-41C8-8870-4736181993E5}" dt="2023-09-06T18:32:00.315" v="1353" actId="478"/>
          <ac:spMkLst>
            <pc:docMk/>
            <pc:sldMk cId="16717800" sldId="272"/>
            <ac:spMk id="16" creationId="{937CFA95-0239-3A0F-9DA9-BE46C0CC41D9}"/>
          </ac:spMkLst>
        </pc:spChg>
        <pc:spChg chg="del">
          <ac:chgData name="Mueller, Andrew S." userId="79a21c84-93dc-4212-a249-08ccdf80ee15" providerId="ADAL" clId="{EDDCD400-C69D-41C8-8870-4736181993E5}" dt="2023-09-06T18:32:01.848" v="1354" actId="478"/>
          <ac:spMkLst>
            <pc:docMk/>
            <pc:sldMk cId="16717800" sldId="272"/>
            <ac:spMk id="17" creationId="{F41E6C19-071C-7ED0-B723-87421230C05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" creationId="{543B5E8D-8EEE-858B-C927-2B7CC637BE1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" creationId="{F1A2291B-C348-DF14-2947-331D6D28B08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" creationId="{4AA182FE-7214-007F-5E19-231539FC8BD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" creationId="{F004CB11-BC71-60A0-44EB-ABDC85C78AC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" creationId="{6A436555-22BA-2F0B-773B-E00CD7F8EBB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" creationId="{644DB914-41A0-8F41-F48E-70231F36062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" creationId="{8669F4EA-73D9-6C97-9366-C5DAC84C329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" creationId="{62F5C741-D340-A6B1-B73B-BA561F7BE8B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" creationId="{1E995743-8948-D884-2348-3191AC52D28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" creationId="{62B1BA25-6BC9-0418-247C-6568BCDC0B4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" creationId="{BE515463-CCD5-4E97-07C4-A854899BEDB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" creationId="{5615D6E7-1D48-0658-38A9-07BC155186A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" creationId="{28C6DAE9-6851-EE7A-1EA5-F36B692BD33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" creationId="{553F3D89-E457-64A3-574A-BD3473AE659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" creationId="{A4DCFF27-2671-83E2-2010-F46F6255241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" creationId="{CE9A3F4B-3B56-CD1F-D87D-55ACFE343AE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" creationId="{A4980A6A-906C-A123-579B-18D87F83EC7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" creationId="{EE90E764-3A55-502D-9C09-C902F4F9351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" creationId="{2C42F54E-0A0A-CBD6-DD2E-EBFE2DE6629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" creationId="{4C45B038-A480-EDD2-1CEB-B6564104231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" creationId="{D6CC2F0E-2873-BBC9-2BB2-6FDE99E1ECC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" creationId="{6776982E-B4F9-5300-D768-10C274E26C0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" creationId="{74882A84-CB99-0CE5-B96E-72162F3F0BC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" creationId="{D936206D-99EB-5ED7-E97C-89F31372899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" creationId="{CF24EFE0-A58D-8FDF-EA77-47A56E911A0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" creationId="{BBDCA9F6-71E7-EC96-4AF4-21578A02B00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" creationId="{BDB4061E-103D-1B43-37B3-362297935A2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" creationId="{129B0EAF-AD59-1C55-65BE-69D20ED46EA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2" creationId="{6D47C4D1-40E2-43D3-2AC4-417B67D7B85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3" creationId="{E753BA6C-E0CF-BD36-7605-C0F07B55D4A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5" creationId="{6B90BA6E-6603-B7B7-3703-56F09FFB930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6" creationId="{8CBB3D6F-EB2B-F8E3-1AB4-8BE0B569D87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7" creationId="{1601308C-6291-1830-D4C4-4C6B7B8AC48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9" creationId="{AAD58424-4F52-5FCF-D5BF-DD4E0F907D2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0" creationId="{C61A62FA-5A68-5659-389C-37452B6D459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2" creationId="{9A230C86-8F4A-C6B0-3FB6-A34C4AE7C99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3" creationId="{E451B9BE-2011-3618-5BEC-BD2CC47CE0C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4" creationId="{D2EB90D3-6034-6FD5-9020-0A43A8D2FD3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6" creationId="{F724AB83-82B6-2C42-78F2-263AC2358F6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7" creationId="{37A7A072-F04A-4695-881B-FC38A4D9096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79" creationId="{0AA2079F-534C-E1D6-393E-2E0024C7C46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0" creationId="{22766B50-2A8A-B611-7EA7-BD78E3A8890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1" creationId="{E8646F4C-556A-1CE1-3CC0-BEDA4C227DA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3" creationId="{11685B99-F045-547F-DFA9-982B445AB1F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4" creationId="{B6387702-6D9B-05C2-A87D-11540255CC9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5" creationId="{037B394F-BBAA-43DA-1C4B-C8433381F51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6" creationId="{AA56CD18-0D7A-FF89-9C2F-986AF40F9AB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7" creationId="{8B5078F3-7430-9673-E642-CDE51EFE42A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8" creationId="{66FEA673-B017-5BFE-B0BA-A5807DD3E46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89" creationId="{9090C1F2-77C4-15FB-9C10-D453CCA0572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0" creationId="{4339B4B4-C6FA-5366-0101-0B19C867022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1" creationId="{AF81E217-7E33-8561-025B-500139A7D58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2" creationId="{23F02DCB-01CC-6E96-8CD3-2359CD14ED4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3" creationId="{4A330268-BF65-61C7-B533-F1133044ADF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4" creationId="{BD511CF1-0D47-FA1B-04D2-628E544CDD1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5" creationId="{8AD5C241-E777-DFE6-38BF-059F778385E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6" creationId="{208D1E71-F31C-6245-469B-9E56D52EE5C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7" creationId="{D1C66874-A659-3A08-671A-1F94A76842A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8" creationId="{A1BDD111-CAC2-0407-2554-93D5FD34D3D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99" creationId="{0A7E3C53-D986-4AE5-9E76-64DA9F89726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0" creationId="{41A10B9F-0EFB-2038-A566-A6BD29E18D4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1" creationId="{EB26DF0E-33BE-E905-43ED-0E55888809D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2" creationId="{C5146DFD-0AB5-4347-D99F-EC2B86576AF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3" creationId="{E57B2232-98F7-DBF8-D080-B60B85533BB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4" creationId="{CB79A30E-E387-35A2-FAFF-1EA31B9D185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5" creationId="{0AC1ABF8-C1C9-D25D-EAA6-DB30056E44C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6" creationId="{6DE0A57E-EB6A-646D-6C91-D8778E00214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7" creationId="{61CDBA47-122F-798C-7F4A-869CF326DCC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8" creationId="{8E14CBD5-A46A-5E59-A237-DD4C7329C11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09" creationId="{3714D7CD-242B-E48B-6B78-3F63E7F84A7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0" creationId="{F1C598A5-1A92-083B-CD2B-26D514DA2B4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1" creationId="{C6EF7662-A6AA-3616-9735-ABCDC6FA891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2" creationId="{BB230C4E-16F0-CBCF-2129-85A045230A7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4" creationId="{D26E49D5-0BEA-9600-E077-460A31473CF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5" creationId="{1CF4CEBF-7EAA-810C-5943-816C79D3207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7" creationId="{D91842AA-C636-65AD-BF65-9A2758CF13F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8" creationId="{B87907A6-718C-BD4D-115E-555F1DD8A50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19" creationId="{403F775E-F8CE-36C0-B324-5946FA55EBF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0" creationId="{1572F70D-AA30-9A8B-F244-10DE8A48015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1" creationId="{D10084DE-FA82-3958-9807-88C3EA2BEA5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2" creationId="{4FF8060E-6F3E-DAEE-29B0-B1C2BD32B9D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3" creationId="{72498C1F-A06C-24FB-7C02-690CD948A72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4" creationId="{B8AC91DB-2F6A-54E3-42AC-F1BCFF04E32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5" creationId="{D415D4E3-C27F-43B0-3F57-D57F59420B2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6" creationId="{34CB1719-DE10-C33F-EFF9-8500950F89D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7" creationId="{B5B3C97C-46A8-4AB4-1AAB-80C8BD8DAFD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28" creationId="{46BC0206-F6F1-A029-CDEA-D046587AE6A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0" creationId="{8873CB9B-AAA8-A464-CE35-FBA06F7E910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4" creationId="{DC51D1CF-DB2C-9221-5453-2C4267CFBBE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5" creationId="{F960272A-FC07-7CCB-3600-61F765472C9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7" creationId="{CC32A066-DCC6-746F-ED13-1181B94C854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38" creationId="{55F2EC90-AE0B-8E49-7D2E-0764C3D9692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0" creationId="{EE54EFFA-A411-1027-99D9-024FE001B47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1" creationId="{83A7177A-C41D-6D05-86E6-25D8DB8F08D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3" creationId="{5FB22273-E6DC-333F-D3C3-FE39CE085B8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4" creationId="{354DA26D-8C29-83B5-77F0-F58849C4B5C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6" creationId="{6CEB89C0-972C-B01A-D9A9-EE1529E124E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47" creationId="{793901E0-65B2-F05B-FD6C-4EC89EA580A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0" creationId="{4FD749D2-35C9-E37F-25AA-064113B8B5D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1" creationId="{C0889882-77D1-2759-C1F8-E51A4045D51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2" creationId="{1EB8EF69-65AB-C318-32D6-80A080C2F22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4" creationId="{AA25EB8D-0B0A-C8D1-38FB-23BA37BB9A8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5" creationId="{9E0420B3-37D3-B344-37BE-F2CCE15157A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7" creationId="{C181AEA0-66AA-A7FF-A007-A8E43294574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58" creationId="{D0CE1B3C-527B-C224-4878-37B4068CADD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0" creationId="{3DF84707-BB5E-EA52-08A1-5638D67802B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1" creationId="{EA4CCBE8-3C7E-3930-0E60-B585F0C527C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3" creationId="{7C7C3D50-74C8-F07F-BB75-606EC344FB9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4" creationId="{F266A05D-1B02-86DB-B76F-3934B5C5C54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5" creationId="{3C01A379-F3A9-A7FB-51D7-F57BCB311D3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7" creationId="{4C3F281D-C9ED-856E-3DE4-7092A6FC75B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68" creationId="{B764FE1F-581F-F6C3-B980-9BCF0685EDF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0" creationId="{6D02F7EA-B4D6-271A-65B1-EDC24FCFE77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1" creationId="{A4B76D31-16EF-E167-80DD-90E39981379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2" creationId="{98212CD2-5706-4EEF-ED7B-06B4148A08F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4" creationId="{71E80DE7-AD08-F5EB-B802-3C1145C31BD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5" creationId="{DCB1CEF8-3610-1B51-5ABC-6A8B41333D0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7" creationId="{6C6620DA-210E-D7DA-C748-A5CEFD7CE7E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8" creationId="{99DC04A2-E94C-8CFC-B53B-349296C8192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79" creationId="{BF1239E1-3A59-6BAC-1F8C-9F6685B5A8F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1" creationId="{29CED98C-D9C2-A062-FAD3-09908756153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2" creationId="{BAFD4633-84AF-6964-E641-57B4DF8EA54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4" creationId="{D848E72B-3FC5-306D-8DA8-7995E13ADEA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5" creationId="{757E26FD-D03F-8075-B8BD-0844BD636C5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6" creationId="{A689F4E7-B86C-63C2-1874-A9575A9943C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8" creationId="{5751F6F7-E6EF-7C0E-AF71-D3994A2B5BD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89" creationId="{4E033246-D7B0-D375-E63F-3E2A6310476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1" creationId="{AEFE22EC-A8DE-7E6B-5996-EEF1346740D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2" creationId="{4DD0216B-AAE3-4D4A-6F7F-1EB159B20B4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3" creationId="{1B6A5CBE-399F-89E6-67A2-DDF3E63A85E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5" creationId="{BE661653-4749-64F5-A472-BBB6DD64A97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6" creationId="{06BDCE6A-7FE2-7FAC-3E41-7AC7A460F81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7" creationId="{F22AA978-3FAB-C4F3-3A1D-3D48ABFFD14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8" creationId="{9A2544B9-6C87-13B6-0170-5BCC6B2D3D0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199" creationId="{F27EAB9A-20BB-E4A2-4B76-1F78F9180D0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0" creationId="{ADBB37B8-AEB6-651C-EF33-083EB003957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1" creationId="{CE9807CA-ADFF-A31D-2A4C-43705F01A54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2" creationId="{4B81A626-81A5-B9C6-1056-80E63F8757F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3" creationId="{82654487-0F3D-538F-1A30-276282E8DD1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4" creationId="{D02CE195-C0F6-7282-C1F7-0CD18B6A2A7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5" creationId="{4AD9DB1E-DE9F-EB5F-62F7-49E3966241B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6" creationId="{E7E52120-F35E-A0EE-A60F-42392C106A9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7" creationId="{87A28C40-BDFC-829F-14A7-39958A59D1F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8" creationId="{9F45D479-00D5-DA94-6A57-A5B5D377006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09" creationId="{B74DBD60-10FF-AB9E-06F7-8119EC42E5A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0" creationId="{58817166-B0DC-186E-1457-302A0635137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1" creationId="{E5ADEDB8-E836-DB38-CAF9-85CC087C208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2" creationId="{663AEF73-D932-1C0B-C4C5-5DC432DF9B4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3" creationId="{308C63FC-E141-A6FE-C729-3874E93A8FB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4" creationId="{9F63812C-DFAA-C5EE-BC40-3D80CA19783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5" creationId="{0361F297-9B6A-193A-EA56-56E552D9725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6" creationId="{5F7E3E95-61F7-CCD4-A14A-F2559256636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7" creationId="{AF0456B2-B292-44CE-3006-1E392BC1369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8" creationId="{DAB8BAC7-3878-A5F9-D4D4-CE4AD0F68EC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19" creationId="{EB17A927-D6D8-320C-C22C-96E3B2D7D5F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0" creationId="{BE454984-5A0B-118B-F17C-48DC9BB5EC2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1" creationId="{884359A0-1CD9-BF74-C282-7120BBC33C6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2" creationId="{34F95FF9-D7AA-1770-DA96-0EFBF69BFAD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3" creationId="{94C62322-D734-A0AB-7128-A12737D16BF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4" creationId="{7DFFB7D4-02A9-6FE6-E6DC-DEFFA97BA86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6" creationId="{3CD35088-89FA-57CC-202B-CD9BD45AB48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7" creationId="{5FDF0477-EA56-4F75-1F54-03496833238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29" creationId="{F1FC7D6B-1C6C-D25F-F8E7-612886AB025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0" creationId="{E9969F82-BC66-CBDB-1E51-EBDF0476784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1" creationId="{61249153-7DBF-DE1E-B078-049B1F75B07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2" creationId="{56EFFD07-8BF1-0CA5-65D2-66A74F36AAF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3" creationId="{A1401A7C-6230-EC1D-EC71-2628A46796A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4" creationId="{B5C5C0EF-589A-0CFF-2B10-08B2ACB2E5C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5" creationId="{8C558436-66E4-298F-AF82-A5A44FA3BE2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6" creationId="{567AA9EA-A79D-E42B-983E-A3CE3E68C77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7" creationId="{D48F0B88-04AD-4995-834F-5BD0BFB38F7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8" creationId="{3F47E961-521C-F227-47E7-130FD2B13F2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39" creationId="{7ADF1428-03DE-56EE-7A8A-1DAD3A2ADF4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0" creationId="{29DAA10A-0A03-F56A-FE42-5210A732742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1" creationId="{6CC3C092-558E-4DF0-69D4-CFB36B38DF9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2" creationId="{38745107-BF62-F39C-A656-E7AF2122D41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3" creationId="{783D444E-3A31-5B28-080F-38811BE3510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4" creationId="{2D75E245-C8E7-E3E2-B042-C76B14A073C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5" creationId="{D5537851-87F4-2C69-D890-D4E37D00AD7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6" creationId="{E3B0E0AB-812B-D966-102B-308B4631D51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7" creationId="{7C23FE46-F7A3-04DC-6360-DDA88F84660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8" creationId="{DE6ABDFE-9435-04D8-B288-F1DF0C6E729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49" creationId="{8A54D708-84C3-4A12-8CE1-3EAFF5D0B1F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0" creationId="{7A3A921F-BDC4-C913-827D-CB555E42E1C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1" creationId="{627C62FC-461D-E2DB-AA02-FA9C8F5E377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2" creationId="{98796C80-D3ED-5926-B493-9ECF23DDC6C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3" creationId="{75B79E42-438B-0320-A28C-58769005783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4" creationId="{EBED785B-B1B3-A52A-7E32-EF7648D9C57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5" creationId="{081AB89A-CFB2-0B94-7E9C-5C3B7F2D1D9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6" creationId="{C2F7E37F-7056-79A8-0D41-81FCAF23832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7" creationId="{6B6C8D1C-B5FC-D090-758C-25091B94F0E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8" creationId="{A56F9ED7-FBC9-5B4C-F53A-520B71259E5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59" creationId="{1AAE0D98-4CF2-C54C-FEDD-363F3DF8D23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1" creationId="{9512005F-D259-1494-F704-C98F0028455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4" creationId="{FD5B66BC-0A5B-7A72-10A0-9FDD613420A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5" creationId="{7505C941-147B-A691-81F3-BDDFD9D5CB4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6" creationId="{94F8A7CB-F40A-F2CB-527E-5C7A3D8C4F9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8" creationId="{5FDD42DA-D49F-939D-6312-5E3DC2DEFEF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69" creationId="{F4576250-CA1F-243D-9EE2-81C469437F4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1" creationId="{5A60EB3D-D9B0-A096-29CD-DE012FDCBEF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2" creationId="{B2BC13B1-641E-CDC3-D57E-30AB2EB6CA5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4" creationId="{FB931009-3101-2CA2-674D-BE4B9C58C98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5" creationId="{5BE7E673-EDA9-3BE4-FAE2-3D0001132AD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7" creationId="{FF00CAF5-F039-D52B-E7A3-8C2D94925A4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8" creationId="{AD2283E2-8E79-9D09-CC7C-C2FDD2127A9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79" creationId="{AAE45B17-A7AD-0CD0-A637-650F9CB4087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1" creationId="{4DC8A328-BB15-970D-B9D1-CB122840B66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2" creationId="{90DA864C-DF3F-F11A-2936-8CB4A47E879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4" creationId="{F10F5E6A-5A22-6F95-3FD4-9B44D21CD55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5" creationId="{AA8557F2-5083-5DBC-3C57-B10F45630A0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6" creationId="{4395B1D8-E05C-955A-0822-7B69C5220BD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8" creationId="{9089951A-3459-0D88-C78C-93B537FDAD8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89" creationId="{58C5054F-9039-EF22-A003-6A45A017EE5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1" creationId="{37FF6623-C510-0F91-82F3-6D1F1BF242F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2" creationId="{EDB44C09-B427-D963-C864-675EE2A768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3" creationId="{AFBFAE04-8124-DCB1-6135-BB4CE4658CB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5" creationId="{5EB2BD5B-C550-578C-D5F7-41E167405F6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6" creationId="{4293B0C7-8CFB-0DC4-E462-EF321A43FE3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8" creationId="{A7DF80EA-FB4F-ED12-3765-9B2F9521DD2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299" creationId="{9FE95D4F-5446-B6D8-EDDB-7D8DCC1E401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0" creationId="{A36A0648-AADA-03C7-32EC-AA7DCACBC56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2" creationId="{18315B9F-0982-8DC7-6662-10AB6DDEAF2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3" creationId="{E7321646-9AD8-750C-5509-7B4AE6B194A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4" creationId="{A9CA6074-F139-2CB4-4C75-31E7CDD04B5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5" creationId="{1E659D42-C8D9-5036-20CC-24D8A7959D3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6" creationId="{AAE9A60C-4CFE-A50D-6C57-0EAEEC18054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7" creationId="{C2314319-9DFF-2CAA-93E0-EB56A4F37FD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8" creationId="{F4C1FC47-806D-996E-0C3A-288D3FCD7A4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09" creationId="{CE1A1F35-2833-035D-0B6C-16DCC8AC820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0" creationId="{CC4FF0B7-DAE7-EDE2-EA89-9CE3184224D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1" creationId="{D08FC636-52BB-577F-8014-43C76563E21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2" creationId="{588B1D54-4688-B02F-FE45-24C8D43FFE0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3" creationId="{D2412D01-F79F-9A83-FDDC-EBAA564BBBA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4" creationId="{4BC4B503-715F-1B1B-31BD-91180C8F6FE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5" creationId="{15595EAD-721F-B095-B0F9-4B8271E6C4E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8" creationId="{E84D5B64-3E33-E305-4A63-7A3331E08D1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19" creationId="{BFB22724-6482-0939-8BBC-8954B3CB42D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0" creationId="{25DCCF1C-CCE4-30A0-8B8C-FA532A070B5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2" creationId="{F3C89449-E44C-0CC1-5345-2D7BE3BFCC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3" creationId="{8032B3D5-F66B-3919-9D8A-031F14773F9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5" creationId="{4AFE8998-65C8-7E11-73A8-E10DA90805D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6" creationId="{F6D03C56-5424-5182-FDE8-93C072FC102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8" creationId="{99CE7E1C-2E08-1A89-E6F3-E7BF287B9D8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29" creationId="{C736EFBF-0828-BDA0-5ACC-4F34C3C9438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1" creationId="{8319C990-0AE3-4438-AEED-FDF381FDEB0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2" creationId="{B12F9442-B2D5-5B5A-D8B7-DE65BD77C6E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3" creationId="{B63CD9B4-2F96-18A9-83FD-66BB17F7240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5" creationId="{0D58B88B-8626-EE80-D6C3-87B17378171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6" creationId="{3F0EE67C-DC00-277B-F1E7-39996728F18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8" creationId="{EB487057-A288-338E-6D90-BAEE35F206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39" creationId="{F69315BA-716C-C70E-6FC1-CC26B1411FD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0" creationId="{340651FA-0A36-C4B1-2810-37F807AFC32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2" creationId="{109629B6-1BB1-3A67-ABE4-B99CE9B810C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3" creationId="{B36581F3-8FA5-8D01-8878-33E58CDFF5B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5" creationId="{E3789D7E-A8D2-9123-8B3B-752F1257E9A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6" creationId="{4694D7BB-196C-1FDA-DBE5-7B1826F32EC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7" creationId="{1C4C409A-9EAF-9921-AAED-5E3BA380A08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49" creationId="{D0563B01-9661-22AB-2BA4-CE576D9FAB5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0" creationId="{CA349674-1CA1-4CC1-4E3D-100FFD7A94B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2" creationId="{0192EB69-B38B-8DD4-F29B-D5AD3FBF655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3" creationId="{4700BF5B-0659-06CC-E11C-DCD3B2C3C61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4" creationId="{10CE1932-EB66-F061-CE40-426989C628F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6" creationId="{0E3B3642-5D6D-04F9-7DDC-50679A2292D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7" creationId="{924B6CD6-101F-17C1-F71F-2361ADB7D11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59" creationId="{007CDF18-F236-8BEB-63AD-74F345F076A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0" creationId="{4F81C265-E8AE-38FA-4166-F8515F174C2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1" creationId="{071824E9-809F-8F7A-2789-FBB31F6D162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3" creationId="{797E2D1E-E74B-727F-594B-DB525B8E9AD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4" creationId="{E0359165-D3E4-D417-FAD9-CEB4FBFC4E6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5" creationId="{A5CF6983-84E3-46A0-66B8-7A99B0C8FFE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6" creationId="{D70F7BC8-0149-0DF5-7AB5-5382EDE921C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7" creationId="{E7182DC3-1271-BF31-0450-F34E21EE777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8" creationId="{F58211D1-81C3-06AF-4BD2-B645E664DFA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69" creationId="{7807D8B8-15D6-04D6-A291-DD6C37C53C3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0" creationId="{F0AF090B-DD0E-BA20-A9B6-B9995C7C53E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1" creationId="{EE53DE27-D173-3276-989B-0B29A32CF00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2" creationId="{81D6AF7D-2E74-BD6E-C704-433421EB464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3" creationId="{1A1FCA7C-11D2-C85C-E028-314CA1F3B48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4" creationId="{56FF434E-1696-919C-C6A3-462C3FBF99A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5" creationId="{D898E481-B77C-777E-3925-43D9C502CBE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6" creationId="{E38860FA-7915-2B57-809B-25084C2831F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7" creationId="{EC6D0E53-FD7D-8E3B-606A-1DD602CE132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8" creationId="{5E893A45-E47E-B1A4-564A-08FC7BD861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79" creationId="{75CFCF13-5AF9-F0D0-9C7F-82335E4FB65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0" creationId="{546F289E-F370-18F3-D5C5-F68C35FC93A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1" creationId="{5CC849B6-61BD-7610-0D9D-32B1A462BC3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2" creationId="{F4B373CF-66AE-148E-4C18-2D4FE742F0A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3" creationId="{DA62F666-0225-1C38-A32A-AB302A9A2F1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4" creationId="{A1FBDB98-209F-A653-6E54-14A447DB9AB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5" creationId="{ACBA0527-68A2-174E-7A11-297C2520DF2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6" creationId="{CDC43CB2-43F1-203F-549B-B5F7BC57485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7" creationId="{4CDAF3D2-621C-91DD-7817-F58EF3B9DD5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8" creationId="{D6F14004-42DF-C6F7-972D-0F87C5C829C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89" creationId="{8F5E9140-A35E-C865-EF99-F4CE5F15539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0" creationId="{0FB2161A-E7BD-AFB2-8020-2A0386713AA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1" creationId="{6ED6AD4E-D97A-DA55-0A1B-63C6586622B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3" creationId="{B8167C6D-74E5-98BC-4A7D-47C41798F7C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4" creationId="{49D40A47-4CE5-23AE-027F-F0C5AFAD310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6" creationId="{4CFB6838-3836-C95A-D1CE-ADA9896BB66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7" creationId="{A004C004-71D2-7798-34FC-F464EAE3DE7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399" creationId="{78DB629E-BB03-1E19-5918-2C6C08C766E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0" creationId="{ED4136C6-5DF2-C061-DDB4-25D80936BF7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1" creationId="{C515CBC1-2DD0-BDBB-8505-371A91329C1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2" creationId="{4DFCA627-AABB-B853-4175-A09C7FCFEEB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3" creationId="{A8BA3D99-5032-62CA-1082-DF9CD1C5B99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4" creationId="{AA937B88-6559-566E-A855-03DFE32F06E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6" creationId="{A7E138E8-47ED-2241-B0CB-AC35DBDB8A8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09" creationId="{6C5938C2-CCFC-EEE4-433C-E72A2C90E16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0" creationId="{84250C92-5640-3E51-7D9D-9C83C1B6153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1" creationId="{D11095AA-5030-EB5A-477A-32DC71D1B97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3" creationId="{BC7B6328-02CC-522D-2753-7FF357C5D93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4" creationId="{D7158504-493C-7E9A-A9C1-BB3F5C62D35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6" creationId="{B6A093CE-9A4F-2ECA-AEBA-2512093B358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7" creationId="{A61C4892-EA15-15FC-AC7E-C8AA9BF5953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19" creationId="{8A595E13-B429-E343-C1EB-570F94C964F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0" creationId="{3C6CA1C1-BE43-CDC1-8D95-35528B1F07F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2" creationId="{C3D3E51F-8FDC-CA71-5404-9E036C6175C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3" creationId="{983391C0-EC5A-34BA-A9F1-4D703DE08A7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4" creationId="{F00EF623-3E2F-E289-7DAE-0B502D39D7D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6" creationId="{AD33E19F-2DE7-B42E-0084-7BADABD8B47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7" creationId="{872401C1-3826-2052-F529-C06ACBECFFD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29" creationId="{9B295216-198A-3964-8D59-68080B23F87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0" creationId="{162084BF-2689-0A08-ADCE-53D583C9D7E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1" creationId="{893C7CD4-2FBF-E99F-C7CB-1E962A92B41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3" creationId="{6AEB5596-5513-0FC7-AB1C-C834A8585CA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4" creationId="{B927C127-2804-1C6F-85A6-A158311D277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6" creationId="{A9700714-0223-49F4-0A80-C9A969CA2A7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7" creationId="{EA585212-5581-FCAB-E653-31C2C43A5C4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38" creationId="{F5A418F8-D8B3-213F-6231-296E57D5C02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0" creationId="{227F8D9B-D839-520A-2AFE-12C16B942F5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1" creationId="{D524844B-4234-C63F-EFFE-C53B1FC4619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2" creationId="{355583F0-FA45-7C9F-B2FA-4F6F26ED121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3" creationId="{AD34BF27-296B-17DF-7AE9-69405C64F86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4" creationId="{36B85B1F-A410-28A9-384E-3276383BD9A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5" creationId="{DE7C037D-E69C-07A9-991E-BBCC1E1F4AF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6" creationId="{3DED3A7A-79A4-E1D6-707B-05CCD53B089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7" creationId="{8AF62493-5481-9242-A673-28801B822CC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8" creationId="{414B547D-12BB-91AB-3F35-53128385904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49" creationId="{22D2B506-6CA4-C1CC-C8C4-E1494177EC3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0" creationId="{C18C7FE6-DDDF-1C2C-997F-0BBB2FC512E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1" creationId="{370551B7-E8A1-652F-A680-D02CFFD25A6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2" creationId="{DBEE6863-478C-CFD9-893F-F09773F5746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3" creationId="{4ED5FA93-FC0B-33B7-A19A-52E65A78794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4" creationId="{28B8CC78-92DB-4AF3-B853-92DC9DBEE50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5" creationId="{70092D8B-41C8-913C-C18E-E16B49A330F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6" creationId="{D2332F76-DBBD-E092-7E09-3436C9EA127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7" creationId="{EF539D0E-44CA-D777-7217-FC5126A92BF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8" creationId="{C8716799-2251-CADD-C6BA-C906895D035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59" creationId="{B1F5ADA9-4231-6FA7-CABD-E1B2330D24E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0" creationId="{E3C30F69-5402-8802-08EF-F0D1DB0FA29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1" creationId="{6E749592-CF96-0EA3-54CD-A3BF289FA3A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2" creationId="{0C8B3996-84B3-0C04-D9E4-3C16AA10146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3" creationId="{E68589CF-ED15-BC62-6578-8A103CD1A5B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4" creationId="{B2B0CF38-2144-EFEE-77BC-E5DB232D86A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5" creationId="{D204DBEA-0504-13B0-559A-EDFC1A0602F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8" creationId="{256B8436-73C6-B258-039D-08067FBEE39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69" creationId="{FE926B9F-E432-8333-854C-462F2524AA3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0" creationId="{7C04EC11-EA80-721B-B40F-9E7AD90F928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2" creationId="{10F92AC7-10B2-C1EA-7E48-6AFA137127C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3" creationId="{23FBD89E-6D33-8876-CDEB-658932FD38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5" creationId="{52668CE3-7009-2BC1-8BBE-848DED935B6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6" creationId="{2BC342A2-3735-F016-B474-1C2ABB520EA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7" creationId="{F1EDBD02-0511-760B-721A-E1FC703A6B5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79" creationId="{6C8E9DEB-1535-166C-4C15-6FAD9912E2E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0" creationId="{CA917FDF-C1E4-9908-43DD-CED223614A0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2" creationId="{31894212-D5DB-C98C-490A-9621CFBCE8A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3" creationId="{53AFE24C-C551-9064-C389-15D47B90983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4" creationId="{0BAD4C66-D2BE-5D6C-5B1F-877E61B2612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6" creationId="{446D6FC8-4FD8-FF0C-92E9-99FF68AB5E8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7" creationId="{5D9FED93-BF5A-79F8-3D70-C0C59CF9B24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89" creationId="{79DBD50F-08D0-BA6C-9EB6-8663233130F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0" creationId="{D0B7D8AC-82C7-D0B0-7AB9-67E22BC3035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1" creationId="{69133BCB-02E7-6BC2-7978-8FFCCEAFF38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3" creationId="{854964C7-0905-78B5-0C98-0AF61724222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4" creationId="{E473AAF6-05CB-1651-1BA6-16D87C0B340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6" creationId="{4F9D8F01-6B5C-1E89-346E-E45944D186D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7" creationId="{C5D1E3F2-7E79-C0DF-814E-75BEEA54BA6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498" creationId="{1C97AD4C-B30F-B841-ED45-A5A4CDA35D4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0" creationId="{1B0E7234-73A8-0856-6924-0270ACD02B7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1" creationId="{DCB98107-9FBF-0A68-D09A-A5ECF1A490A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2" creationId="{7110AB16-7CF4-1273-B987-1C61B39DAB2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3" creationId="{5075A1CE-017C-E607-CF6B-28072A02667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4" creationId="{6A606C3F-6F1E-BC84-993A-B661C87F716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5" creationId="{2C03A9BD-703D-E069-23B7-5B3DBDC3242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6" creationId="{8285C834-AC4D-A375-000E-9964C0DCC66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7" creationId="{64AB2263-0750-0AC9-2A78-EB9F707D04C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8" creationId="{44E54FCD-E3A8-06E1-C40C-55DA6F41604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09" creationId="{1945C99D-B6F5-007B-9D9D-146E93EEAC6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1" creationId="{368E0CFC-FF6D-8B21-68A4-7B429C71B75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4" creationId="{82A1E614-6901-0457-D60B-78DEA7CE636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5" creationId="{905D6AD2-2C3B-359B-008C-E4DD416E7FC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6" creationId="{4A5317CB-4188-DA9E-DFBF-DD59C1272A4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8" creationId="{E695B708-CBCC-F2E2-DBBA-A20E77C9D54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19" creationId="{E5DA6A19-9E39-5A3E-2884-70813DE8B21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1" creationId="{5DB6E93F-BF50-F3A1-402C-66A416B87C7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2" creationId="{F7104EFE-7AF4-72D9-F81D-5A65D384DC9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4" creationId="{627549E5-5813-6F2F-FA00-849A96B20A5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5" creationId="{DB0E9E39-C60C-BA8F-021E-FCEF527DD2A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7" creationId="{3C4CFFA7-E555-BFB8-E279-BC9286699DA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8" creationId="{1B56E59A-3791-BC0B-89D3-5142546EE15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29" creationId="{0A4C540C-AB49-9660-57A4-84F3B6596AD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1" creationId="{DA0A87ED-7852-6161-8C1D-8DBC7B7F303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2" creationId="{0608CE63-8CB2-070F-90A0-BA1AB459EA7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4" creationId="{90C26F22-DC01-DBC8-CD8B-FFE8F20D381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5" creationId="{B28F4F62-3091-AF49-4C25-508B8FB81EC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6" creationId="{30F22DE8-B190-8671-D19C-F8F6F030FBD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8" creationId="{BA10F07D-C699-F437-F2AE-B189AA3CC82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39" creationId="{9496F376-B681-E78E-CC3D-A4237DFFDFC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1" creationId="{6F4D9DA5-71AA-6CFA-8B69-842D9A03900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2" creationId="{C624F851-64C8-23E2-9ABB-4856A9F011A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3" creationId="{1192A3DE-C7AA-DB2B-260D-56ECCFA9288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5" creationId="{B7FD0A66-BA73-DF23-5C30-BAA6409426F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6" creationId="{BD85E79F-EEFD-2BDD-FCF0-B1EAFC661BF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7" creationId="{8D45E7A9-D4E1-1F73-2143-60A89E6612D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8" creationId="{D142D4EF-F888-6D23-839D-9EE85B0E5AF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49" creationId="{831FF06F-5307-7ECE-EA33-BDB3A3CBC80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0" creationId="{917F3EC3-DA08-68E2-4BDD-E50BB60D9F3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1" creationId="{8250D4F7-15E1-F0DF-4CAB-6788D4E8EAF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2" creationId="{13C8A670-E4C0-925B-5BD9-A7D2B2F9636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3" creationId="{1D9524B6-7E13-BFB9-B994-B682CEC8829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4" creationId="{1E874B72-E481-F1B8-1D8B-1AE3FB2C495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5" creationId="{2016F2B8-F023-815F-A32E-244C7208570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6" creationId="{560BD375-9DA5-0333-0C85-7E47EA8D283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7" creationId="{464175AE-F024-71DE-F6E6-979826CC0ED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8" creationId="{130C25B4-F7E8-C5C8-3C29-2BBBC4E794D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59" creationId="{D69E2858-11E0-9BFE-A07A-BE2F0208053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0" creationId="{CE48EB02-8D79-82EB-AA7C-191987BC4DE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1" creationId="{31A29C0E-9DE1-A143-97EC-A92B1814F20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2" creationId="{E96F27E1-F9B5-1A26-248D-33106CAD7BE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3" creationId="{2FEFDAD7-BF7D-E829-A2DC-B440363B008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4" creationId="{13F2691A-C63B-76A7-30DB-9B4E5FCC122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5" creationId="{78DA2AC9-3393-E75F-A7D8-68A2B15DE17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6" creationId="{BE23B634-7F84-CBA0-EDD0-25FDB5075B7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7" creationId="{CEDA7EA1-5909-2655-B7EB-91ED7D7E2EB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8" creationId="{D161D3FB-8004-5770-BBDE-FC58F42E393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69" creationId="{1BD0FC3E-C915-BC1B-A012-8B93883D140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0" creationId="{7FC458C3-AA68-4495-8533-CC5D73FCF06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3" creationId="{76797D33-0900-7DE0-66F4-4A47B4E6440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4" creationId="{A7376381-525C-68E7-4295-446A4A9D243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6" creationId="{2E791AA9-D1D7-6F56-444A-4C69C19C2C53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7" creationId="{49DEF82B-D1B9-DBF2-4BE5-54ABF1108979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79" creationId="{E0F06B12-6C71-CE9C-AEC3-B92597FD9A0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0" creationId="{3CCD207C-B860-D94E-F928-296AB10F133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2" creationId="{253A0772-3D6D-A3FC-1608-17A34D87C20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3" creationId="{98499AE4-6D6C-CF55-28F3-41F68623108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5" creationId="{E2EC66CF-6C14-9812-BFF0-276F06EA311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6" creationId="{1D2A069F-5A47-6F93-A9B8-2FE40CB9296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8" creationId="{5D7E7E47-9B4E-51F9-6B5F-5F011CBE0EF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89" creationId="{A3367C78-96F4-3344-C1E5-0966CC048AE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1" creationId="{8ABDA6DC-2E2C-3A10-A7E0-9AEB3B115EB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2" creationId="{A35121A6-3363-8C00-105F-B76D1C28536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4" creationId="{F51CA320-1D3B-C99E-9B1B-831A15FB0EDE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5" creationId="{EDEA7ECD-98A8-14C9-A3A7-686B0304569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7" creationId="{2ABA3262-1225-403E-FE98-BC1C16446A55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8" creationId="{9AD32690-4CC8-50DD-0990-74F59EE71C7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599" creationId="{B9B1B240-A8B6-A0BD-6E62-4956B0F9F25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0" creationId="{965691CA-F749-B0DC-2A85-123A56B2B37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1" creationId="{1970B7D6-AD4A-C8C9-C613-654ED647906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2" creationId="{7B66829E-438D-1259-9649-42EDA3D7468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3" creationId="{EDCE28BB-1902-9DDD-0E98-0BE74E26740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4" creationId="{CAE309B2-1EA1-680B-0EBC-8ACDE04B3D14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5" creationId="{6D206A2E-42F6-4B59-0F6B-3FDFCA293B7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6" creationId="{905F29D3-F631-1C3D-8AA7-CC9ECD53DFF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7" creationId="{3D712ADB-4227-B20E-7EB2-F832BFB4B761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8" creationId="{0484E262-254B-A847-8ABC-8FAA314A6160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09" creationId="{A1908B1E-34F0-8E38-41F5-29FD6856D6B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0" creationId="{CC41EF18-348C-AEFB-FA78-69DFBA53D687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1" creationId="{3C0A7847-8F21-504F-B834-3B9318F7B93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2" creationId="{E4C845B3-21D9-5ECA-F076-66FB9F6B2FFB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3" creationId="{8F47352C-A91D-F0C1-0E3E-2C781C7CD54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4" creationId="{F35868EB-E218-DDF1-78EB-0A8B4C85FCB8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5" creationId="{F4D0F182-0E5D-D7C7-6B83-EE4D9C07029D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6" creationId="{502C36BC-CAD8-051B-EB85-0176FD4184C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7" creationId="{7DF34A76-D3D7-3263-46C2-08C9FE455AEC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8" creationId="{BFCB8205-4235-976B-E23D-BE891C5A7936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19" creationId="{C0AF092D-6D7E-D4D5-542C-2D90A79EA0D2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20" creationId="{14B01C2B-6586-F18E-A1F2-385390A8D70F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21" creationId="{25424087-84B2-BAB9-EDB8-60FA4EB2EA6A}"/>
          </ac:spMkLst>
        </pc:spChg>
        <pc:spChg chg="mod">
          <ac:chgData name="Mueller, Andrew S." userId="79a21c84-93dc-4212-a249-08ccdf80ee15" providerId="ADAL" clId="{EDDCD400-C69D-41C8-8870-4736181993E5}" dt="2023-09-06T18:35:16.643" v="1373" actId="27803"/>
          <ac:spMkLst>
            <pc:docMk/>
            <pc:sldMk cId="16717800" sldId="272"/>
            <ac:spMk id="622" creationId="{D1EC746F-786D-A7C0-20D8-745E4305E1CB}"/>
          </ac:spMkLst>
        </pc:spChg>
        <pc:spChg chg="add mod">
          <ac:chgData name="Mueller, Andrew S." userId="79a21c84-93dc-4212-a249-08ccdf80ee15" providerId="ADAL" clId="{EDDCD400-C69D-41C8-8870-4736181993E5}" dt="2023-09-06T19:10:10.921" v="1434"/>
          <ac:spMkLst>
            <pc:docMk/>
            <pc:sldMk cId="16717800" sldId="272"/>
            <ac:spMk id="631" creationId="{990C6347-F998-8F5F-DA1B-F460E616EDED}"/>
          </ac:spMkLst>
        </pc:spChg>
        <pc:spChg chg="add mod">
          <ac:chgData name="Mueller, Andrew S." userId="79a21c84-93dc-4212-a249-08ccdf80ee15" providerId="ADAL" clId="{EDDCD400-C69D-41C8-8870-4736181993E5}" dt="2023-09-06T19:12:15.773" v="1519" actId="20577"/>
          <ac:spMkLst>
            <pc:docMk/>
            <pc:sldMk cId="16717800" sldId="272"/>
            <ac:spMk id="633" creationId="{0DACA26C-3FF4-E0D0-7F40-60B977765F5C}"/>
          </ac:spMkLst>
        </pc:s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2" creationId="{25EC06CA-16A7-360D-F9A2-B114D2C3C8A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4" creationId="{B8CE6605-5430-1975-6BDC-84F17785877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0" creationId="{EB67EADA-8C19-1EEB-2912-CA2B382EFB3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1" creationId="{946ED5AD-7EEA-E538-320B-A4DBDC300C36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4" creationId="{1EC42D84-37E2-AF0C-5F97-2019760A25B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7" creationId="{0698F423-4B6D-120F-DE7B-4B9440A2E8E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0" creationId="{D53C6540-9B2E-6B26-A89A-9BC2E75546B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3" creationId="{BDD553D8-6DA5-D39F-3B04-D1A79238EF8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6" creationId="{08435122-3E32-533E-E1BF-909EAA52428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7" creationId="{9AA9FE43-F4F8-A304-7BD4-A0E26C72BBC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1" creationId="{BCCF06F5-8314-25B6-6D32-6AF2CA180A9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4" creationId="{FB38C10E-866A-BFE2-F3DE-6E6831C1F2F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7" creationId="{779DB245-07D4-8CAE-4777-94BD0ED6180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0" creationId="{4E1E9189-E0C4-10F8-9D7D-784AA253837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4" creationId="{CD83E6A8-60BD-7C2A-2F37-AA7C23CE8F0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7" creationId="{7E37E840-C99C-35D0-EA80-4F0D2B7B426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61" creationId="{01413E11-D527-C405-5197-225FCD5583F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64" creationId="{8E7A7979-9E42-3899-E217-3B5CB11DEA4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68" creationId="{AB09B931-5A4F-83B5-437B-1BEFF9D2368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71" creationId="{9DC6E444-2D35-BD16-D5E2-40EAC7BF904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75" creationId="{BF2CAE67-D52D-F48C-49D5-798DE763F29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78" creationId="{621BA271-FB04-F7C0-E734-48B591E25F1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82" creationId="{B495AD10-E216-E9DF-A888-E37C53C4B80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13" creationId="{FFC5F061-EC67-F01F-944E-F51D09AA7E5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16" creationId="{B3C863A9-33B2-82F2-5E5C-76E41919F4F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29" creationId="{89795808-74E1-898B-A73D-94CA25197836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32" creationId="{186D62A7-0235-43B6-4673-F9544CA69FA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33" creationId="{EF966F3A-A29D-D7CF-1DA7-F06EC985FFA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36" creationId="{86F7199B-02B1-169F-6725-0BBB54C310F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39" creationId="{3B31A97B-6DDE-A021-53AA-24142FBF9A7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42" creationId="{3DD58E08-9B02-7DA7-9163-A0916380DAF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45" creationId="{C3E2D21A-9E00-6CA8-9580-F1651297CA3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48" creationId="{E42E5FF8-69AB-9A1A-CD5E-4C9BD25964B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49" creationId="{12857A72-5AFC-5390-B06D-31DB6B772C8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53" creationId="{FCAF2D71-92BF-10F5-CFE4-A39776ABEDE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56" creationId="{5E924A14-7FE1-A86D-129D-3354722643C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59" creationId="{0C2EC2EF-A8AB-1C72-36CE-563B5556790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62" creationId="{65C7E1F4-DF1D-2B2A-6548-BC1B75FF70B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66" creationId="{86D2CB05-B9EF-FED4-270F-CD3489A446B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69" creationId="{8E9E72D2-5919-3968-5485-99C896CE1E2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73" creationId="{665E2FC6-E116-4AF1-5538-E286AA8BD83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76" creationId="{7AE902E6-BEB3-4116-39CC-71E2081AA2B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80" creationId="{CAB56CFB-2E85-5E9D-4AFE-7ADA3674AA8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83" creationId="{4DE83A18-02C1-99A5-7F7F-EB70C3EE983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87" creationId="{020984C0-77CC-A8F2-2896-83EB6193BE7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90" creationId="{D8BC8749-C063-BBD8-CD0F-A4D44B61351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194" creationId="{50429570-8664-D057-51E9-236A24A8ACA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25" creationId="{2087BFBF-9D55-BD7D-0C76-B7D15795B51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28" creationId="{50F99AEA-61E8-1D4F-0634-F5040E1CDAE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60" creationId="{BFB329A4-9607-DDDB-2B83-C3002001130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62" creationId="{86262FA3-1323-08B7-220E-F5F72B75BBD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63" creationId="{F206539C-A131-9A83-A1BB-197B0A72F80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67" creationId="{F48F1293-0143-DAF9-AA1D-0817E039EAC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70" creationId="{F5A0C93F-CEB7-A893-7D5F-D1AFC32CDD1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73" creationId="{2C3801BB-B7E3-4B85-E29C-F6DC8988F97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76" creationId="{71EB9B2A-E01E-30A8-1A79-C8C9931FA81A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80" creationId="{9E389F52-B7F0-30CC-3447-DE0E1D1F5E2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83" creationId="{1F4F9F60-CF59-BC44-3A82-F0E6B0583D4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87" creationId="{2F944224-3CE8-A40C-8714-006E1451D16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90" creationId="{B6913449-0E67-2104-8387-FE2978A5FC5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94" creationId="{2E3562CF-DAB6-6659-D349-2465AF51836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297" creationId="{3CFB4573-AB11-DE17-ED36-47F9A598B97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01" creationId="{7BCC6D33-FD5C-798B-6482-788EBDE630F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16" creationId="{C3BF5196-52EE-5CD5-641C-790C710080A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17" creationId="{65DDAF64-94D7-4235-66A7-0C44422E9E1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21" creationId="{9D7E3D41-F1BC-6268-3059-4DD7423E9C0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24" creationId="{98B856E3-415D-80DB-55CE-3188D43B2B4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27" creationId="{1C014D90-97D1-8BA9-4279-CC99DFB91D8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30" creationId="{8B52B945-F217-33DA-7DBB-783A7BFC56D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34" creationId="{95889348-D6EF-42F3-AD4D-9B881B9D70A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37" creationId="{A02F9C16-8B51-AA5B-AC73-63DBD491378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41" creationId="{54BEEB72-8454-3C41-37E5-3D38EBFF8EF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44" creationId="{1B0C7C5A-759F-A439-F3BB-1B9BD6D0758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48" creationId="{0BF6E482-2A1F-79A4-E0A0-DA138D6EF2F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51" creationId="{23060102-1B95-1AE0-86FB-75C51F10809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55" creationId="{04B753D2-BAAE-E6C2-62CD-DC8C28092FC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58" creationId="{1A2D1861-DAB9-C59C-A3CB-45C16F94012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62" creationId="{DEAFC4F7-9F4F-087C-5230-2615BBCB563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92" creationId="{E3582B46-CFDA-BA31-5B52-D80512A0677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95" creationId="{14028D5E-A011-C56E-900E-2E961F6F1C3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398" creationId="{DD30ED1F-84EE-797C-398E-782AA439730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05" creationId="{3E365B3A-F779-7F0E-7546-08F29FAADB0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07" creationId="{F46CB032-C270-0133-8289-B2937FB396F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08" creationId="{CCDAAB3C-BF3B-75DB-29EF-4A3B63EB6A0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12" creationId="{30053CBC-E4AE-56EB-8347-E4A16B1F0A3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15" creationId="{63B98353-0E71-0511-62A7-9A952700D83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18" creationId="{8D7E8AFE-C4FC-12D1-1B74-10A0277431D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21" creationId="{FCD53608-ADBB-6AE0-89E1-5567860894B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25" creationId="{03888C02-781C-A061-C725-88D3D257B67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28" creationId="{A7CD177C-85E9-7942-1E85-4EF61EE052E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32" creationId="{D0D8F0BA-AD54-A9EA-3E27-EBA037EDC000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35" creationId="{A371EFFC-E6DC-F834-3E87-4089F94A942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39" creationId="{43A2AC21-D1AC-D7D6-8EAD-2562309FEC5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66" creationId="{F3125117-138F-F991-B6EC-34E4509D34B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67" creationId="{E432008C-6DBC-412A-B4A4-DC826AB81C3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71" creationId="{24E935C6-7CB1-6429-3EDB-D23423E1C0A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74" creationId="{1DA5C0E3-2AB9-A206-51CA-A3746E7E805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78" creationId="{12972023-A39B-7529-1313-D84B113D039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81" creationId="{15E90BB1-08F5-BA3B-7ADC-61D598CE10E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85" creationId="{A120D0B6-BCF2-CEE3-9FBD-51D65D65A077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88" creationId="{2A5FB2E2-FCCB-AB8D-38BF-102020DFE00A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92" creationId="{F2523D1D-5403-1136-8121-9EDD334C1EC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95" creationId="{9A1E243E-19A8-907F-E964-4FC016086855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499" creationId="{473D3CF0-9A48-9B8F-319D-630949E1A02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10" creationId="{1D22E847-DE72-E9D9-20B9-FDA670390E6B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12" creationId="{9173E8F0-A5B8-FDAE-E917-5D34A68EEB94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13" creationId="{FC0FE240-9AE8-5CBE-17A0-A564B19797AE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17" creationId="{94DF3AD8-A21F-B3CE-7BD1-E548570866D6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20" creationId="{9326F99C-B7F9-8923-74D9-5BE200CB65A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23" creationId="{B831B801-8AF5-37A4-2E02-326EF390F77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26" creationId="{43FB4307-22F0-0A79-3FF9-0AD1454AB78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30" creationId="{C03D2E22-0205-C58E-F36E-4B2AE799106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33" creationId="{18839143-AB95-111E-52B1-DB71BABDE8F6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37" creationId="{FC555622-1051-90B0-EC4B-6A3C5792309D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40" creationId="{ECE4A767-0309-EE27-2442-E12A4F9882C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44" creationId="{6BCAB934-100B-EB32-8F99-8BC3B9D45CF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71" creationId="{7E9111AF-4BBE-34ED-6016-35953B43A91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72" creationId="{2864EEFA-B44C-53D7-A65F-1D02936B4682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75" creationId="{3A3C6C10-13D7-4659-324A-2C46695FAF19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78" creationId="{A4AEF780-07CA-CECA-5491-BC1CEA3B6E08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81" creationId="{094293EA-CCB9-4D29-83B1-4BD51E5BB2DC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84" creationId="{F32423FD-C92B-8ED0-0153-E490F654616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87" creationId="{F21694EC-9EAD-CFC3-72D3-73609AAEC76F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90" creationId="{C5136826-2F53-BE08-F59B-C16680139AB3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93" creationId="{7E0B29CB-FDEF-B02E-8653-58D241B4CFB1}"/>
          </ac:grpSpMkLst>
        </pc:grpChg>
        <pc:grpChg chg="mod">
          <ac:chgData name="Mueller, Andrew S." userId="79a21c84-93dc-4212-a249-08ccdf80ee15" providerId="ADAL" clId="{EDDCD400-C69D-41C8-8870-4736181993E5}" dt="2023-09-06T18:35:16.643" v="1373" actId="27803"/>
          <ac:grpSpMkLst>
            <pc:docMk/>
            <pc:sldMk cId="16717800" sldId="272"/>
            <ac:grpSpMk id="596" creationId="{9906F2E8-9A57-8439-C811-E31106AD6FC2}"/>
          </ac:grpSpMkLst>
        </pc:grpChg>
        <pc:picChg chg="del">
          <ac:chgData name="Mueller, Andrew S." userId="79a21c84-93dc-4212-a249-08ccdf80ee15" providerId="ADAL" clId="{EDDCD400-C69D-41C8-8870-4736181993E5}" dt="2023-09-06T18:31:58.127" v="1350" actId="478"/>
          <ac:picMkLst>
            <pc:docMk/>
            <pc:sldMk cId="16717800" sldId="272"/>
            <ac:picMk id="6" creationId="{FD9CB50D-2F98-2EBB-709C-660221D7665E}"/>
          </ac:picMkLst>
        </pc:picChg>
        <pc:picChg chg="add del mod modCrop">
          <ac:chgData name="Mueller, Andrew S." userId="79a21c84-93dc-4212-a249-08ccdf80ee15" providerId="ADAL" clId="{EDDCD400-C69D-41C8-8870-4736181993E5}" dt="2023-09-06T19:06:45.944" v="1388" actId="478"/>
          <ac:picMkLst>
            <pc:docMk/>
            <pc:sldMk cId="16717800" sldId="272"/>
            <ac:picMk id="8" creationId="{582D56EF-FA35-A72D-663C-0C413F228CC1}"/>
          </ac:picMkLst>
        </pc:picChg>
        <pc:picChg chg="add del mod">
          <ac:chgData name="Mueller, Andrew S." userId="79a21c84-93dc-4212-a249-08ccdf80ee15" providerId="ADAL" clId="{EDDCD400-C69D-41C8-8870-4736181993E5}" dt="2023-09-06T18:34:30.408" v="1365" actId="478"/>
          <ac:picMkLst>
            <pc:docMk/>
            <pc:sldMk cId="16717800" sldId="272"/>
            <ac:picMk id="9" creationId="{960D213E-64D7-51A6-3E0B-2A13788A5937}"/>
          </ac:picMkLst>
        </pc:picChg>
        <pc:picChg chg="add del mod">
          <ac:chgData name="Mueller, Andrew S." userId="79a21c84-93dc-4212-a249-08ccdf80ee15" providerId="ADAL" clId="{EDDCD400-C69D-41C8-8870-4736181993E5}" dt="2023-09-06T19:06:44.439" v="1387" actId="478"/>
          <ac:picMkLst>
            <pc:docMk/>
            <pc:sldMk cId="16717800" sldId="272"/>
            <ac:picMk id="10" creationId="{A882475E-8052-DDFF-0B31-254F11F0F72B}"/>
          </ac:picMkLst>
        </pc:picChg>
        <pc:picChg chg="del">
          <ac:chgData name="Mueller, Andrew S." userId="79a21c84-93dc-4212-a249-08ccdf80ee15" providerId="ADAL" clId="{EDDCD400-C69D-41C8-8870-4736181993E5}" dt="2023-09-06T18:32:02.795" v="1355" actId="478"/>
          <ac:picMkLst>
            <pc:docMk/>
            <pc:sldMk cId="16717800" sldId="272"/>
            <ac:picMk id="11" creationId="{96090D7B-FFCA-832B-3EA6-3742FCC41624}"/>
          </ac:picMkLst>
        </pc:picChg>
        <pc:picChg chg="del">
          <ac:chgData name="Mueller, Andrew S." userId="79a21c84-93dc-4212-a249-08ccdf80ee15" providerId="ADAL" clId="{EDDCD400-C69D-41C8-8870-4736181993E5}" dt="2023-09-06T18:31:58.757" v="1351" actId="478"/>
          <ac:picMkLst>
            <pc:docMk/>
            <pc:sldMk cId="16717800" sldId="272"/>
            <ac:picMk id="15" creationId="{90171136-3184-1704-D957-57D2AAA92266}"/>
          </ac:picMkLst>
        </pc:picChg>
        <pc:picChg chg="mod">
          <ac:chgData name="Mueller, Andrew S." userId="79a21c84-93dc-4212-a249-08ccdf80ee15" providerId="ADAL" clId="{EDDCD400-C69D-41C8-8870-4736181993E5}" dt="2023-09-06T18:35:16.643" v="1373" actId="27803"/>
          <ac:picMkLst>
            <pc:docMk/>
            <pc:sldMk cId="16717800" sldId="272"/>
            <ac:picMk id="19" creationId="{AFFF464B-2944-EF5B-A085-10FA0A4FBC1E}"/>
          </ac:picMkLst>
        </pc:picChg>
        <pc:picChg chg="mod">
          <ac:chgData name="Mueller, Andrew S." userId="79a21c84-93dc-4212-a249-08ccdf80ee15" providerId="ADAL" clId="{EDDCD400-C69D-41C8-8870-4736181993E5}" dt="2023-09-06T18:35:16.643" v="1373" actId="27803"/>
          <ac:picMkLst>
            <pc:docMk/>
            <pc:sldMk cId="16717800" sldId="272"/>
            <ac:picMk id="131" creationId="{0B76E559-A568-F111-EE2C-1003914A61EE}"/>
          </ac:picMkLst>
        </pc:picChg>
        <pc:picChg chg="add mod">
          <ac:chgData name="Mueller, Andrew S." userId="79a21c84-93dc-4212-a249-08ccdf80ee15" providerId="ADAL" clId="{EDDCD400-C69D-41C8-8870-4736181993E5}" dt="2023-09-06T19:07:27.424" v="1399" actId="1076"/>
          <ac:picMkLst>
            <pc:docMk/>
            <pc:sldMk cId="16717800" sldId="272"/>
            <ac:picMk id="624" creationId="{04100D8D-F297-DB0B-5A0A-8A3C210F7741}"/>
          </ac:picMkLst>
        </pc:picChg>
        <pc:picChg chg="add mod">
          <ac:chgData name="Mueller, Andrew S." userId="79a21c84-93dc-4212-a249-08ccdf80ee15" providerId="ADAL" clId="{EDDCD400-C69D-41C8-8870-4736181993E5}" dt="2023-09-06T19:07:27.424" v="1399" actId="1076"/>
          <ac:picMkLst>
            <pc:docMk/>
            <pc:sldMk cId="16717800" sldId="272"/>
            <ac:picMk id="626" creationId="{1ECC515E-21C8-9087-5F0B-9C82992377D8}"/>
          </ac:picMkLst>
        </pc:picChg>
        <pc:picChg chg="add mod">
          <ac:chgData name="Mueller, Andrew S." userId="79a21c84-93dc-4212-a249-08ccdf80ee15" providerId="ADAL" clId="{EDDCD400-C69D-41C8-8870-4736181993E5}" dt="2023-09-06T19:07:27.424" v="1399" actId="1076"/>
          <ac:picMkLst>
            <pc:docMk/>
            <pc:sldMk cId="16717800" sldId="272"/>
            <ac:picMk id="628" creationId="{68561AC0-4820-F914-9186-44071C575F07}"/>
          </ac:picMkLst>
        </pc:picChg>
        <pc:picChg chg="add mod">
          <ac:chgData name="Mueller, Andrew S." userId="79a21c84-93dc-4212-a249-08ccdf80ee15" providerId="ADAL" clId="{EDDCD400-C69D-41C8-8870-4736181993E5}" dt="2023-09-06T19:07:27.424" v="1399" actId="1076"/>
          <ac:picMkLst>
            <pc:docMk/>
            <pc:sldMk cId="16717800" sldId="272"/>
            <ac:picMk id="630" creationId="{BAE14310-FBBB-3DF8-9598-916B8C8677E8}"/>
          </ac:picMkLst>
        </pc:picChg>
        <pc:picChg chg="add mod">
          <ac:chgData name="Mueller, Andrew S." userId="79a21c84-93dc-4212-a249-08ccdf80ee15" providerId="ADAL" clId="{EDDCD400-C69D-41C8-8870-4736181993E5}" dt="2023-09-06T19:10:10.921" v="1434"/>
          <ac:picMkLst>
            <pc:docMk/>
            <pc:sldMk cId="16717800" sldId="272"/>
            <ac:picMk id="632" creationId="{810E161E-8314-26C2-C9C8-3E28613FC12E}"/>
          </ac:picMkLst>
        </pc:picChg>
      </pc:sldChg>
      <pc:sldChg chg="add del">
        <pc:chgData name="Mueller, Andrew S." userId="79a21c84-93dc-4212-a249-08ccdf80ee15" providerId="ADAL" clId="{EDDCD400-C69D-41C8-8870-4736181993E5}" dt="2023-09-06T19:09:05.083" v="1416" actId="47"/>
        <pc:sldMkLst>
          <pc:docMk/>
          <pc:sldMk cId="4037784099" sldId="273"/>
        </pc:sldMkLst>
      </pc:sldChg>
      <pc:sldChg chg="addSp delSp modSp add mod">
        <pc:chgData name="Mueller, Andrew S." userId="79a21c84-93dc-4212-a249-08ccdf80ee15" providerId="ADAL" clId="{EDDCD400-C69D-41C8-8870-4736181993E5}" dt="2023-09-06T20:19:41.395" v="1699" actId="478"/>
        <pc:sldMkLst>
          <pc:docMk/>
          <pc:sldMk cId="3330350305" sldId="274"/>
        </pc:sldMkLst>
        <pc:spChg chg="del mod">
          <ac:chgData name="Mueller, Andrew S." userId="79a21c84-93dc-4212-a249-08ccdf80ee15" providerId="ADAL" clId="{EDDCD400-C69D-41C8-8870-4736181993E5}" dt="2023-09-06T19:10:49.681" v="1436" actId="478"/>
          <ac:spMkLst>
            <pc:docMk/>
            <pc:sldMk cId="3330350305" sldId="274"/>
            <ac:spMk id="3" creationId="{00B323E5-9F62-676C-07A9-AF5CC580C0F7}"/>
          </ac:spMkLst>
        </pc:spChg>
        <pc:picChg chg="add mod modCrop">
          <ac:chgData name="Mueller, Andrew S." userId="79a21c84-93dc-4212-a249-08ccdf80ee15" providerId="ADAL" clId="{EDDCD400-C69D-41C8-8870-4736181993E5}" dt="2023-09-06T19:11:17.228" v="1442" actId="1076"/>
          <ac:picMkLst>
            <pc:docMk/>
            <pc:sldMk cId="3330350305" sldId="274"/>
            <ac:picMk id="6" creationId="{6F7B8190-7D38-5825-1A74-1E785DF74B5E}"/>
          </ac:picMkLst>
        </pc:picChg>
        <pc:picChg chg="add del mod modCrop">
          <ac:chgData name="Mueller, Andrew S." userId="79a21c84-93dc-4212-a249-08ccdf80ee15" providerId="ADAL" clId="{EDDCD400-C69D-41C8-8870-4736181993E5}" dt="2023-09-06T20:19:41.395" v="1699" actId="478"/>
          <ac:picMkLst>
            <pc:docMk/>
            <pc:sldMk cId="3330350305" sldId="274"/>
            <ac:picMk id="7" creationId="{D5A96A51-6DB6-D073-952B-B74CC55B0BB4}"/>
          </ac:picMkLst>
        </pc:picChg>
      </pc:sldChg>
      <pc:sldChg chg="delSp add del mod">
        <pc:chgData name="Mueller, Andrew S." userId="79a21c84-93dc-4212-a249-08ccdf80ee15" providerId="ADAL" clId="{EDDCD400-C69D-41C8-8870-4736181993E5}" dt="2023-09-06T19:07:48.665" v="1408" actId="47"/>
        <pc:sldMkLst>
          <pc:docMk/>
          <pc:sldMk cId="2886062450" sldId="275"/>
        </pc:sldMkLst>
        <pc:picChg chg="del">
          <ac:chgData name="Mueller, Andrew S." userId="79a21c84-93dc-4212-a249-08ccdf80ee15" providerId="ADAL" clId="{EDDCD400-C69D-41C8-8870-4736181993E5}" dt="2023-09-06T19:07:46.003" v="1407" actId="478"/>
          <ac:picMkLst>
            <pc:docMk/>
            <pc:sldMk cId="2886062450" sldId="275"/>
            <ac:picMk id="630" creationId="{BAE14310-FBBB-3DF8-9598-916B8C8677E8}"/>
          </ac:picMkLst>
        </pc:picChg>
      </pc:sldChg>
      <pc:sldChg chg="addSp delSp modSp add mod ord">
        <pc:chgData name="Mueller, Andrew S." userId="79a21c84-93dc-4212-a249-08ccdf80ee15" providerId="ADAL" clId="{EDDCD400-C69D-41C8-8870-4736181993E5}" dt="2023-09-06T20:18:26.826" v="1659" actId="20577"/>
        <pc:sldMkLst>
          <pc:docMk/>
          <pc:sldMk cId="617739514" sldId="276"/>
        </pc:sldMkLst>
        <pc:spChg chg="mod">
          <ac:chgData name="Mueller, Andrew S." userId="79a21c84-93dc-4212-a249-08ccdf80ee15" providerId="ADAL" clId="{EDDCD400-C69D-41C8-8870-4736181993E5}" dt="2023-09-06T20:18:26.826" v="1659" actId="20577"/>
          <ac:spMkLst>
            <pc:docMk/>
            <pc:sldMk cId="617739514" sldId="276"/>
            <ac:spMk id="2" creationId="{D5264C3E-AEB1-B63A-81CF-5DBD5E9A6203}"/>
          </ac:spMkLst>
        </pc:spChg>
        <pc:picChg chg="add del">
          <ac:chgData name="Mueller, Andrew S." userId="79a21c84-93dc-4212-a249-08ccdf80ee15" providerId="ADAL" clId="{EDDCD400-C69D-41C8-8870-4736181993E5}" dt="2023-09-06T19:08:10.588" v="1410" actId="478"/>
          <ac:picMkLst>
            <pc:docMk/>
            <pc:sldMk cId="617739514" sldId="276"/>
            <ac:picMk id="626" creationId="{1ECC515E-21C8-9087-5F0B-9C82992377D8}"/>
          </ac:picMkLst>
        </pc:picChg>
        <pc:picChg chg="del">
          <ac:chgData name="Mueller, Andrew S." userId="79a21c84-93dc-4212-a249-08ccdf80ee15" providerId="ADAL" clId="{EDDCD400-C69D-41C8-8870-4736181993E5}" dt="2023-09-06T19:07:39.754" v="1406" actId="478"/>
          <ac:picMkLst>
            <pc:docMk/>
            <pc:sldMk cId="617739514" sldId="276"/>
            <ac:picMk id="628" creationId="{68561AC0-4820-F914-9186-44071C575F07}"/>
          </ac:picMkLst>
        </pc:picChg>
        <pc:picChg chg="del">
          <ac:chgData name="Mueller, Andrew S." userId="79a21c84-93dc-4212-a249-08ccdf80ee15" providerId="ADAL" clId="{EDDCD400-C69D-41C8-8870-4736181993E5}" dt="2023-09-06T19:07:39.049" v="1405" actId="478"/>
          <ac:picMkLst>
            <pc:docMk/>
            <pc:sldMk cId="617739514" sldId="276"/>
            <ac:picMk id="630" creationId="{BAE14310-FBBB-3DF8-9598-916B8C8677E8}"/>
          </ac:picMkLst>
        </pc:picChg>
      </pc:sldChg>
      <pc:sldChg chg="addSp delSp modSp add mod ord">
        <pc:chgData name="Mueller, Andrew S." userId="79a21c84-93dc-4212-a249-08ccdf80ee15" providerId="ADAL" clId="{EDDCD400-C69D-41C8-8870-4736181993E5}" dt="2023-09-06T20:18:29.603" v="1660" actId="20577"/>
        <pc:sldMkLst>
          <pc:docMk/>
          <pc:sldMk cId="975322583" sldId="277"/>
        </pc:sldMkLst>
        <pc:spChg chg="mod">
          <ac:chgData name="Mueller, Andrew S." userId="79a21c84-93dc-4212-a249-08ccdf80ee15" providerId="ADAL" clId="{EDDCD400-C69D-41C8-8870-4736181993E5}" dt="2023-09-06T20:18:29.603" v="1660" actId="20577"/>
          <ac:spMkLst>
            <pc:docMk/>
            <pc:sldMk cId="975322583" sldId="277"/>
            <ac:spMk id="2" creationId="{D5264C3E-AEB1-B63A-81CF-5DBD5E9A6203}"/>
          </ac:spMkLst>
        </pc:spChg>
        <pc:spChg chg="add mod ord">
          <ac:chgData name="Mueller, Andrew S." userId="79a21c84-93dc-4212-a249-08ccdf80ee15" providerId="ADAL" clId="{EDDCD400-C69D-41C8-8870-4736181993E5}" dt="2023-09-06T19:10:08.327" v="1433" actId="1076"/>
          <ac:spMkLst>
            <pc:docMk/>
            <pc:sldMk cId="975322583" sldId="277"/>
            <ac:spMk id="6" creationId="{9B7EA88F-1F20-F591-5287-2AD040CA6E92}"/>
          </ac:spMkLst>
        </pc:spChg>
        <pc:picChg chg="add mod">
          <ac:chgData name="Mueller, Andrew S." userId="79a21c84-93dc-4212-a249-08ccdf80ee15" providerId="ADAL" clId="{EDDCD400-C69D-41C8-8870-4736181993E5}" dt="2023-09-06T19:10:08.327" v="1433" actId="1076"/>
          <ac:picMkLst>
            <pc:docMk/>
            <pc:sldMk cId="975322583" sldId="277"/>
            <ac:picMk id="5" creationId="{5AA43B63-4864-F0F3-58FB-759D44883D1B}"/>
          </ac:picMkLst>
        </pc:picChg>
        <pc:picChg chg="del">
          <ac:chgData name="Mueller, Andrew S." userId="79a21c84-93dc-4212-a249-08ccdf80ee15" providerId="ADAL" clId="{EDDCD400-C69D-41C8-8870-4736181993E5}" dt="2023-09-06T19:07:35.964" v="1404" actId="478"/>
          <ac:picMkLst>
            <pc:docMk/>
            <pc:sldMk cId="975322583" sldId="277"/>
            <ac:picMk id="630" creationId="{BAE14310-FBBB-3DF8-9598-916B8C8677E8}"/>
          </ac:picMkLst>
        </pc:picChg>
      </pc:sldChg>
      <pc:sldChg chg="addSp modSp add mod">
        <pc:chgData name="Mueller, Andrew S." userId="79a21c84-93dc-4212-a249-08ccdf80ee15" providerId="ADAL" clId="{EDDCD400-C69D-41C8-8870-4736181993E5}" dt="2023-09-06T20:16:34.354" v="1651" actId="1076"/>
        <pc:sldMkLst>
          <pc:docMk/>
          <pc:sldMk cId="1106932206" sldId="278"/>
        </pc:sldMkLst>
        <pc:spChg chg="add mod">
          <ac:chgData name="Mueller, Andrew S." userId="79a21c84-93dc-4212-a249-08ccdf80ee15" providerId="ADAL" clId="{EDDCD400-C69D-41C8-8870-4736181993E5}" dt="2023-09-06T20:16:24.098" v="1645" actId="1076"/>
          <ac:spMkLst>
            <pc:docMk/>
            <pc:sldMk cId="1106932206" sldId="278"/>
            <ac:spMk id="3" creationId="{6D916E3B-A280-A354-EF30-E46F2A93B5E3}"/>
          </ac:spMkLst>
        </pc:spChg>
        <pc:spChg chg="mod">
          <ac:chgData name="Mueller, Andrew S." userId="79a21c84-93dc-4212-a249-08ccdf80ee15" providerId="ADAL" clId="{EDDCD400-C69D-41C8-8870-4736181993E5}" dt="2023-09-06T20:16:34.354" v="1651" actId="1076"/>
          <ac:spMkLst>
            <pc:docMk/>
            <pc:sldMk cId="1106932206" sldId="278"/>
            <ac:spMk id="9" creationId="{7072F0E7-7B54-2DA1-0120-2D22C0C899F7}"/>
          </ac:spMkLst>
        </pc:spChg>
      </pc:sldChg>
      <pc:sldChg chg="add del">
        <pc:chgData name="Mueller, Andrew S." userId="79a21c84-93dc-4212-a249-08ccdf80ee15" providerId="ADAL" clId="{EDDCD400-C69D-41C8-8870-4736181993E5}" dt="2023-09-06T19:08:19.418" v="1415" actId="47"/>
        <pc:sldMkLst>
          <pc:docMk/>
          <pc:sldMk cId="1475392394" sldId="278"/>
        </pc:sldMkLst>
      </pc:sldChg>
      <pc:sldChg chg="addSp delSp modSp add mod">
        <pc:chgData name="Mueller, Andrew S." userId="79a21c84-93dc-4212-a249-08ccdf80ee15" providerId="ADAL" clId="{EDDCD400-C69D-41C8-8870-4736181993E5}" dt="2023-09-06T20:20:41.824" v="1710" actId="20577"/>
        <pc:sldMkLst>
          <pc:docMk/>
          <pc:sldMk cId="3344563185" sldId="279"/>
        </pc:sldMkLst>
        <pc:spChg chg="mod">
          <ac:chgData name="Mueller, Andrew S." userId="79a21c84-93dc-4212-a249-08ccdf80ee15" providerId="ADAL" clId="{EDDCD400-C69D-41C8-8870-4736181993E5}" dt="2023-09-06T20:20:41.824" v="1710" actId="20577"/>
          <ac:spMkLst>
            <pc:docMk/>
            <pc:sldMk cId="3344563185" sldId="279"/>
            <ac:spMk id="2" creationId="{D5264C3E-AEB1-B63A-81CF-5DBD5E9A6203}"/>
          </ac:spMkLst>
        </pc:spChg>
        <pc:picChg chg="add mod">
          <ac:chgData name="Mueller, Andrew S." userId="79a21c84-93dc-4212-a249-08ccdf80ee15" providerId="ADAL" clId="{EDDCD400-C69D-41C8-8870-4736181993E5}" dt="2023-09-06T20:20:38.451" v="1709" actId="1076"/>
          <ac:picMkLst>
            <pc:docMk/>
            <pc:sldMk cId="3344563185" sldId="279"/>
            <ac:picMk id="5" creationId="{9C00AEAA-9A26-6D10-A350-EA283E9A2F81}"/>
          </ac:picMkLst>
        </pc:picChg>
        <pc:picChg chg="del">
          <ac:chgData name="Mueller, Andrew S." userId="79a21c84-93dc-4212-a249-08ccdf80ee15" providerId="ADAL" clId="{EDDCD400-C69D-41C8-8870-4736181993E5}" dt="2023-09-06T20:20:31.943" v="1706" actId="478"/>
          <ac:picMkLst>
            <pc:docMk/>
            <pc:sldMk cId="3344563185" sldId="279"/>
            <ac:picMk id="6" creationId="{6F7B8190-7D38-5825-1A74-1E785DF74B5E}"/>
          </ac:picMkLst>
        </pc:picChg>
        <pc:picChg chg="del">
          <ac:chgData name="Mueller, Andrew S." userId="79a21c84-93dc-4212-a249-08ccdf80ee15" providerId="ADAL" clId="{EDDCD400-C69D-41C8-8870-4736181993E5}" dt="2023-09-06T20:20:32.426" v="1707" actId="478"/>
          <ac:picMkLst>
            <pc:docMk/>
            <pc:sldMk cId="3344563185" sldId="279"/>
            <ac:picMk id="7" creationId="{D5A96A51-6DB6-D073-952B-B74CC55B0BB4}"/>
          </ac:picMkLst>
        </pc:picChg>
      </pc:sldChg>
      <pc:sldChg chg="add">
        <pc:chgData name="Mueller, Andrew S." userId="79a21c84-93dc-4212-a249-08ccdf80ee15" providerId="ADAL" clId="{EDDCD400-C69D-41C8-8870-4736181993E5}" dt="2023-09-06T20:19:39.138" v="1698"/>
        <pc:sldMkLst>
          <pc:docMk/>
          <pc:sldMk cId="1652082020" sldId="280"/>
        </pc:sldMkLst>
      </pc:sldChg>
      <pc:sldChg chg="addSp delSp modSp add mod">
        <pc:chgData name="Mueller, Andrew S." userId="79a21c84-93dc-4212-a249-08ccdf80ee15" providerId="ADAL" clId="{EDDCD400-C69D-41C8-8870-4736181993E5}" dt="2023-09-06T20:57:39.767" v="1864" actId="478"/>
        <pc:sldMkLst>
          <pc:docMk/>
          <pc:sldMk cId="888329578" sldId="281"/>
        </pc:sldMkLst>
        <pc:spChg chg="mod">
          <ac:chgData name="Mueller, Andrew S." userId="79a21c84-93dc-4212-a249-08ccdf80ee15" providerId="ADAL" clId="{EDDCD400-C69D-41C8-8870-4736181993E5}" dt="2023-09-06T20:55:53.522" v="1841" actId="20577"/>
          <ac:spMkLst>
            <pc:docMk/>
            <pc:sldMk cId="888329578" sldId="281"/>
            <ac:spMk id="2" creationId="{D5264C3E-AEB1-B63A-81CF-5DBD5E9A6203}"/>
          </ac:spMkLst>
        </pc:spChg>
        <pc:spChg chg="add del">
          <ac:chgData name="Mueller, Andrew S." userId="79a21c84-93dc-4212-a249-08ccdf80ee15" providerId="ADAL" clId="{EDDCD400-C69D-41C8-8870-4736181993E5}" dt="2023-09-06T20:43:03.807" v="1715"/>
          <ac:spMkLst>
            <pc:docMk/>
            <pc:sldMk cId="888329578" sldId="281"/>
            <ac:spMk id="3" creationId="{EC1847A5-26B8-E974-8D8F-C8C6422ED354}"/>
          </ac:spMkLst>
        </pc:spChg>
        <pc:spChg chg="mod">
          <ac:chgData name="Mueller, Andrew S." userId="79a21c84-93dc-4212-a249-08ccdf80ee15" providerId="ADAL" clId="{EDDCD400-C69D-41C8-8870-4736181993E5}" dt="2023-09-06T20:57:34.995" v="1863" actId="1076"/>
          <ac:spMkLst>
            <pc:docMk/>
            <pc:sldMk cId="888329578" sldId="281"/>
            <ac:spMk id="5" creationId="{BF782DD3-5810-08B6-D38E-4F0D92A0C44C}"/>
          </ac:spMkLst>
        </pc:spChg>
        <pc:spChg chg="add del">
          <ac:chgData name="Mueller, Andrew S." userId="79a21c84-93dc-4212-a249-08ccdf80ee15" providerId="ADAL" clId="{EDDCD400-C69D-41C8-8870-4736181993E5}" dt="2023-09-06T20:43:18.275" v="1717"/>
          <ac:spMkLst>
            <pc:docMk/>
            <pc:sldMk cId="888329578" sldId="281"/>
            <ac:spMk id="6" creationId="{9394D652-ECDE-B425-3C80-211A9DBA2C67}"/>
          </ac:spMkLst>
        </pc:spChg>
        <pc:spChg chg="add del">
          <ac:chgData name="Mueller, Andrew S." userId="79a21c84-93dc-4212-a249-08ccdf80ee15" providerId="ADAL" clId="{EDDCD400-C69D-41C8-8870-4736181993E5}" dt="2023-09-06T20:43:20.779" v="1719"/>
          <ac:spMkLst>
            <pc:docMk/>
            <pc:sldMk cId="888329578" sldId="281"/>
            <ac:spMk id="7" creationId="{2B0FF6A0-D31B-A2CC-B13C-853C507B23CA}"/>
          </ac:spMkLst>
        </pc:spChg>
        <pc:spChg chg="del">
          <ac:chgData name="Mueller, Andrew S." userId="79a21c84-93dc-4212-a249-08ccdf80ee15" providerId="ADAL" clId="{EDDCD400-C69D-41C8-8870-4736181993E5}" dt="2023-09-06T20:33:14.033" v="1713" actId="478"/>
          <ac:spMkLst>
            <pc:docMk/>
            <pc:sldMk cId="888329578" sldId="281"/>
            <ac:spMk id="8" creationId="{A2B8F2E6-B6E3-9777-4A51-DBDE4B2CA970}"/>
          </ac:spMkLst>
        </pc:spChg>
        <pc:spChg chg="add del mod">
          <ac:chgData name="Mueller, Andrew S." userId="79a21c84-93dc-4212-a249-08ccdf80ee15" providerId="ADAL" clId="{EDDCD400-C69D-41C8-8870-4736181993E5}" dt="2023-09-06T20:57:39.767" v="1864" actId="478"/>
          <ac:spMkLst>
            <pc:docMk/>
            <pc:sldMk cId="888329578" sldId="281"/>
            <ac:spMk id="9" creationId="{4009A52E-BDFC-023D-50B0-184A5DD4D4B4}"/>
          </ac:spMkLst>
        </pc:spChg>
        <pc:spChg chg="add del">
          <ac:chgData name="Mueller, Andrew S." userId="79a21c84-93dc-4212-a249-08ccdf80ee15" providerId="ADAL" clId="{EDDCD400-C69D-41C8-8870-4736181993E5}" dt="2023-09-06T20:43:36.806" v="1722"/>
          <ac:spMkLst>
            <pc:docMk/>
            <pc:sldMk cId="888329578" sldId="281"/>
            <ac:spMk id="10" creationId="{CADE2B4C-3818-2991-4D72-159F0DECF360}"/>
          </ac:spMkLst>
        </pc:spChg>
        <pc:spChg chg="add mod">
          <ac:chgData name="Mueller, Andrew S." userId="79a21c84-93dc-4212-a249-08ccdf80ee15" providerId="ADAL" clId="{EDDCD400-C69D-41C8-8870-4736181993E5}" dt="2023-09-06T20:57:34.995" v="1863" actId="1076"/>
          <ac:spMkLst>
            <pc:docMk/>
            <pc:sldMk cId="888329578" sldId="281"/>
            <ac:spMk id="12" creationId="{AA419B7E-C53F-B74E-6893-909B19E58AB9}"/>
          </ac:spMkLst>
        </pc:spChg>
        <pc:spChg chg="add mod">
          <ac:chgData name="Mueller, Andrew S." userId="79a21c84-93dc-4212-a249-08ccdf80ee15" providerId="ADAL" clId="{EDDCD400-C69D-41C8-8870-4736181993E5}" dt="2023-09-06T20:46:25.768" v="1779" actId="1076"/>
          <ac:spMkLst>
            <pc:docMk/>
            <pc:sldMk cId="888329578" sldId="281"/>
            <ac:spMk id="15" creationId="{6B949A89-7D17-9255-4D3A-E8A69A458954}"/>
          </ac:spMkLst>
        </pc:spChg>
        <pc:spChg chg="add mod">
          <ac:chgData name="Mueller, Andrew S." userId="79a21c84-93dc-4212-a249-08ccdf80ee15" providerId="ADAL" clId="{EDDCD400-C69D-41C8-8870-4736181993E5}" dt="2023-09-06T20:46:25.768" v="1779" actId="1076"/>
          <ac:spMkLst>
            <pc:docMk/>
            <pc:sldMk cId="888329578" sldId="281"/>
            <ac:spMk id="16" creationId="{2DB31A81-63C8-6A8C-43ED-339A33855E95}"/>
          </ac:spMkLst>
        </pc:spChg>
        <pc:picChg chg="add mod modCrop">
          <ac:chgData name="Mueller, Andrew S." userId="79a21c84-93dc-4212-a249-08ccdf80ee15" providerId="ADAL" clId="{EDDCD400-C69D-41C8-8870-4736181993E5}" dt="2023-09-06T20:46:25.768" v="1779" actId="1076"/>
          <ac:picMkLst>
            <pc:docMk/>
            <pc:sldMk cId="888329578" sldId="281"/>
            <ac:picMk id="14" creationId="{382D96EB-F861-94C5-6C88-D754DBA822DA}"/>
          </ac:picMkLst>
        </pc:picChg>
      </pc:sldChg>
      <pc:sldChg chg="addSp delSp modSp add del mod">
        <pc:chgData name="Mueller, Andrew S." userId="79a21c84-93dc-4212-a249-08ccdf80ee15" providerId="ADAL" clId="{EDDCD400-C69D-41C8-8870-4736181993E5}" dt="2023-09-06T20:55:59.046" v="1843" actId="47"/>
        <pc:sldMkLst>
          <pc:docMk/>
          <pc:sldMk cId="660406543" sldId="282"/>
        </pc:sldMkLst>
        <pc:spChg chg="add del">
          <ac:chgData name="Mueller, Andrew S." userId="79a21c84-93dc-4212-a249-08ccdf80ee15" providerId="ADAL" clId="{EDDCD400-C69D-41C8-8870-4736181993E5}" dt="2023-09-06T20:53:40.433" v="1785"/>
          <ac:spMkLst>
            <pc:docMk/>
            <pc:sldMk cId="660406543" sldId="282"/>
            <ac:spMk id="3" creationId="{F2B9E332-B36B-EAA6-C074-45A60858CD5B}"/>
          </ac:spMkLst>
        </pc:spChg>
        <pc:spChg chg="mod">
          <ac:chgData name="Mueller, Andrew S." userId="79a21c84-93dc-4212-a249-08ccdf80ee15" providerId="ADAL" clId="{EDDCD400-C69D-41C8-8870-4736181993E5}" dt="2023-09-06T20:55:37.417" v="1806" actId="1076"/>
          <ac:spMkLst>
            <pc:docMk/>
            <pc:sldMk cId="660406543" sldId="282"/>
            <ac:spMk id="5" creationId="{BF782DD3-5810-08B6-D38E-4F0D92A0C44C}"/>
          </ac:spMkLst>
        </pc:spChg>
        <pc:spChg chg="add del">
          <ac:chgData name="Mueller, Andrew S." userId="79a21c84-93dc-4212-a249-08ccdf80ee15" providerId="ADAL" clId="{EDDCD400-C69D-41C8-8870-4736181993E5}" dt="2023-09-06T20:53:52.142" v="1787"/>
          <ac:spMkLst>
            <pc:docMk/>
            <pc:sldMk cId="660406543" sldId="282"/>
            <ac:spMk id="6" creationId="{985E3D0E-8F86-E5E6-7DC5-60B044CA9254}"/>
          </ac:spMkLst>
        </pc:spChg>
        <pc:spChg chg="add del mod">
          <ac:chgData name="Mueller, Andrew S." userId="79a21c84-93dc-4212-a249-08ccdf80ee15" providerId="ADAL" clId="{EDDCD400-C69D-41C8-8870-4736181993E5}" dt="2023-09-06T20:53:59.103" v="1793"/>
          <ac:spMkLst>
            <pc:docMk/>
            <pc:sldMk cId="660406543" sldId="282"/>
            <ac:spMk id="7" creationId="{EA864534-07B2-A250-2F83-EA6E84A193F8}"/>
          </ac:spMkLst>
        </pc:spChg>
        <pc:spChg chg="add del">
          <ac:chgData name="Mueller, Andrew S." userId="79a21c84-93dc-4212-a249-08ccdf80ee15" providerId="ADAL" clId="{EDDCD400-C69D-41C8-8870-4736181993E5}" dt="2023-09-06T20:54:05.322" v="1795"/>
          <ac:spMkLst>
            <pc:docMk/>
            <pc:sldMk cId="660406543" sldId="282"/>
            <ac:spMk id="8" creationId="{9335EC9C-44F1-ADBF-A031-430482387544}"/>
          </ac:spMkLst>
        </pc:spChg>
        <pc:spChg chg="add del mod">
          <ac:chgData name="Mueller, Andrew S." userId="79a21c84-93dc-4212-a249-08ccdf80ee15" providerId="ADAL" clId="{EDDCD400-C69D-41C8-8870-4736181993E5}" dt="2023-09-06T20:54:44.486" v="1802" actId="478"/>
          <ac:spMkLst>
            <pc:docMk/>
            <pc:sldMk cId="660406543" sldId="282"/>
            <ac:spMk id="10" creationId="{4E9E38E2-57FF-7A5E-5473-9831C09AD861}"/>
          </ac:spMkLst>
        </pc:spChg>
        <pc:spChg chg="add del">
          <ac:chgData name="Mueller, Andrew S." userId="79a21c84-93dc-4212-a249-08ccdf80ee15" providerId="ADAL" clId="{EDDCD400-C69D-41C8-8870-4736181993E5}" dt="2023-09-06T20:54:31.476" v="1798"/>
          <ac:spMkLst>
            <pc:docMk/>
            <pc:sldMk cId="660406543" sldId="282"/>
            <ac:spMk id="11" creationId="{9CC67A5D-45BD-EFA5-9FB5-29FD363E5ACB}"/>
          </ac:spMkLst>
        </pc:spChg>
        <pc:spChg chg="del">
          <ac:chgData name="Mueller, Andrew S." userId="79a21c84-93dc-4212-a249-08ccdf80ee15" providerId="ADAL" clId="{EDDCD400-C69D-41C8-8870-4736181993E5}" dt="2023-09-06T20:55:33.464" v="1803" actId="478"/>
          <ac:spMkLst>
            <pc:docMk/>
            <pc:sldMk cId="660406543" sldId="282"/>
            <ac:spMk id="12" creationId="{AA419B7E-C53F-B74E-6893-909B19E58AB9}"/>
          </ac:spMkLst>
        </pc:spChg>
        <pc:spChg chg="add del">
          <ac:chgData name="Mueller, Andrew S." userId="79a21c84-93dc-4212-a249-08ccdf80ee15" providerId="ADAL" clId="{EDDCD400-C69D-41C8-8870-4736181993E5}" dt="2023-09-06T20:54:42.738" v="1801"/>
          <ac:spMkLst>
            <pc:docMk/>
            <pc:sldMk cId="660406543" sldId="282"/>
            <ac:spMk id="13" creationId="{8BBACEED-2B7D-99ED-7CA8-1E123DDB1ED6}"/>
          </ac:spMkLst>
        </pc:spChg>
        <pc:spChg chg="del">
          <ac:chgData name="Mueller, Andrew S." userId="79a21c84-93dc-4212-a249-08ccdf80ee15" providerId="ADAL" clId="{EDDCD400-C69D-41C8-8870-4736181993E5}" dt="2023-09-06T20:55:36.346" v="1805" actId="478"/>
          <ac:spMkLst>
            <pc:docMk/>
            <pc:sldMk cId="660406543" sldId="282"/>
            <ac:spMk id="15" creationId="{6B949A89-7D17-9255-4D3A-E8A69A458954}"/>
          </ac:spMkLst>
        </pc:spChg>
        <pc:spChg chg="del mod">
          <ac:chgData name="Mueller, Andrew S." userId="79a21c84-93dc-4212-a249-08ccdf80ee15" providerId="ADAL" clId="{EDDCD400-C69D-41C8-8870-4736181993E5}" dt="2023-09-06T20:55:36.346" v="1805" actId="478"/>
          <ac:spMkLst>
            <pc:docMk/>
            <pc:sldMk cId="660406543" sldId="282"/>
            <ac:spMk id="16" creationId="{2DB31A81-63C8-6A8C-43ED-339A33855E95}"/>
          </ac:spMkLst>
        </pc:spChg>
        <pc:picChg chg="del mod">
          <ac:chgData name="Mueller, Andrew S." userId="79a21c84-93dc-4212-a249-08ccdf80ee15" providerId="ADAL" clId="{EDDCD400-C69D-41C8-8870-4736181993E5}" dt="2023-09-06T20:55:36.346" v="1805" actId="478"/>
          <ac:picMkLst>
            <pc:docMk/>
            <pc:sldMk cId="660406543" sldId="282"/>
            <ac:picMk id="14" creationId="{382D96EB-F861-94C5-6C88-D754DBA822DA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20:57:43.941" v="1865" actId="478"/>
        <pc:sldMkLst>
          <pc:docMk/>
          <pc:sldMk cId="9945578" sldId="283"/>
        </pc:sldMkLst>
        <pc:spChg chg="mod">
          <ac:chgData name="Mueller, Andrew S." userId="79a21c84-93dc-4212-a249-08ccdf80ee15" providerId="ADAL" clId="{EDDCD400-C69D-41C8-8870-4736181993E5}" dt="2023-09-06T20:56:32.693" v="1856" actId="14100"/>
          <ac:spMkLst>
            <pc:docMk/>
            <pc:sldMk cId="9945578" sldId="283"/>
            <ac:spMk id="5" creationId="{BF782DD3-5810-08B6-D38E-4F0D92A0C44C}"/>
          </ac:spMkLst>
        </pc:spChg>
        <pc:spChg chg="del">
          <ac:chgData name="Mueller, Andrew S." userId="79a21c84-93dc-4212-a249-08ccdf80ee15" providerId="ADAL" clId="{EDDCD400-C69D-41C8-8870-4736181993E5}" dt="2023-09-06T20:57:43.941" v="1865" actId="478"/>
          <ac:spMkLst>
            <pc:docMk/>
            <pc:sldMk cId="9945578" sldId="283"/>
            <ac:spMk id="9" creationId="{4009A52E-BDFC-023D-50B0-184A5DD4D4B4}"/>
          </ac:spMkLst>
        </pc:spChg>
        <pc:spChg chg="del">
          <ac:chgData name="Mueller, Andrew S." userId="79a21c84-93dc-4212-a249-08ccdf80ee15" providerId="ADAL" clId="{EDDCD400-C69D-41C8-8870-4736181993E5}" dt="2023-09-06T20:56:01.520" v="1844" actId="478"/>
          <ac:spMkLst>
            <pc:docMk/>
            <pc:sldMk cId="9945578" sldId="283"/>
            <ac:spMk id="12" creationId="{AA419B7E-C53F-B74E-6893-909B19E58AB9}"/>
          </ac:spMkLst>
        </pc:spChg>
        <pc:spChg chg="del">
          <ac:chgData name="Mueller, Andrew S." userId="79a21c84-93dc-4212-a249-08ccdf80ee15" providerId="ADAL" clId="{EDDCD400-C69D-41C8-8870-4736181993E5}" dt="2023-09-06T20:56:06.177" v="1846" actId="478"/>
          <ac:spMkLst>
            <pc:docMk/>
            <pc:sldMk cId="9945578" sldId="283"/>
            <ac:spMk id="15" creationId="{6B949A89-7D17-9255-4D3A-E8A69A458954}"/>
          </ac:spMkLst>
        </pc:spChg>
        <pc:spChg chg="del">
          <ac:chgData name="Mueller, Andrew S." userId="79a21c84-93dc-4212-a249-08ccdf80ee15" providerId="ADAL" clId="{EDDCD400-C69D-41C8-8870-4736181993E5}" dt="2023-09-06T20:56:06.177" v="1846" actId="478"/>
          <ac:spMkLst>
            <pc:docMk/>
            <pc:sldMk cId="9945578" sldId="283"/>
            <ac:spMk id="16" creationId="{2DB31A81-63C8-6A8C-43ED-339A33855E95}"/>
          </ac:spMkLst>
        </pc:spChg>
        <pc:picChg chg="add del mod">
          <ac:chgData name="Mueller, Andrew S." userId="79a21c84-93dc-4212-a249-08ccdf80ee15" providerId="ADAL" clId="{EDDCD400-C69D-41C8-8870-4736181993E5}" dt="2023-09-06T20:57:16.778" v="1857" actId="478"/>
          <ac:picMkLst>
            <pc:docMk/>
            <pc:sldMk cId="9945578" sldId="283"/>
            <ac:picMk id="6" creationId="{AB9D907A-80E5-544D-DC28-0C8BAAD51909}"/>
          </ac:picMkLst>
        </pc:picChg>
        <pc:picChg chg="add mod">
          <ac:chgData name="Mueller, Andrew S." userId="79a21c84-93dc-4212-a249-08ccdf80ee15" providerId="ADAL" clId="{EDDCD400-C69D-41C8-8870-4736181993E5}" dt="2023-09-06T20:57:28.033" v="1862" actId="1076"/>
          <ac:picMkLst>
            <pc:docMk/>
            <pc:sldMk cId="9945578" sldId="283"/>
            <ac:picMk id="8" creationId="{D8CE6B40-92BB-23B0-2DB3-E8F96218003E}"/>
          </ac:picMkLst>
        </pc:picChg>
        <pc:picChg chg="del">
          <ac:chgData name="Mueller, Andrew S." userId="79a21c84-93dc-4212-a249-08ccdf80ee15" providerId="ADAL" clId="{EDDCD400-C69D-41C8-8870-4736181993E5}" dt="2023-09-06T20:56:06.177" v="1846" actId="478"/>
          <ac:picMkLst>
            <pc:docMk/>
            <pc:sldMk cId="9945578" sldId="283"/>
            <ac:picMk id="14" creationId="{382D96EB-F861-94C5-6C88-D754DBA822DA}"/>
          </ac:picMkLst>
        </pc:picChg>
      </pc:sldChg>
      <pc:sldChg chg="add del">
        <pc:chgData name="Mueller, Andrew S." userId="79a21c84-93dc-4212-a249-08ccdf80ee15" providerId="ADAL" clId="{EDDCD400-C69D-41C8-8870-4736181993E5}" dt="2023-09-06T20:53:21.111" v="1783"/>
        <pc:sldMkLst>
          <pc:docMk/>
          <pc:sldMk cId="357745315" sldId="283"/>
        </pc:sldMkLst>
      </pc:sldChg>
      <pc:sldChg chg="addSp delSp modSp add mod">
        <pc:chgData name="Mueller, Andrew S." userId="79a21c84-93dc-4212-a249-08ccdf80ee15" providerId="ADAL" clId="{EDDCD400-C69D-41C8-8870-4736181993E5}" dt="2023-09-06T20:58:25.726" v="1879" actId="1076"/>
        <pc:sldMkLst>
          <pc:docMk/>
          <pc:sldMk cId="1392088367" sldId="284"/>
        </pc:sldMkLst>
        <pc:spChg chg="mod">
          <ac:chgData name="Mueller, Andrew S." userId="79a21c84-93dc-4212-a249-08ccdf80ee15" providerId="ADAL" clId="{EDDCD400-C69D-41C8-8870-4736181993E5}" dt="2023-09-06T20:58:18.382" v="1876" actId="1076"/>
          <ac:spMkLst>
            <pc:docMk/>
            <pc:sldMk cId="1392088367" sldId="284"/>
            <ac:spMk id="5" creationId="{BF782DD3-5810-08B6-D38E-4F0D92A0C44C}"/>
          </ac:spMkLst>
        </pc:spChg>
        <pc:picChg chg="add mod">
          <ac:chgData name="Mueller, Andrew S." userId="79a21c84-93dc-4212-a249-08ccdf80ee15" providerId="ADAL" clId="{EDDCD400-C69D-41C8-8870-4736181993E5}" dt="2023-09-06T20:58:25.726" v="1879" actId="1076"/>
          <ac:picMkLst>
            <pc:docMk/>
            <pc:sldMk cId="1392088367" sldId="284"/>
            <ac:picMk id="6" creationId="{05804BA6-544F-D42B-37C6-FBE2CEA23125}"/>
          </ac:picMkLst>
        </pc:picChg>
        <pc:picChg chg="del">
          <ac:chgData name="Mueller, Andrew S." userId="79a21c84-93dc-4212-a249-08ccdf80ee15" providerId="ADAL" clId="{EDDCD400-C69D-41C8-8870-4736181993E5}" dt="2023-09-06T20:57:59.884" v="1867" actId="478"/>
          <ac:picMkLst>
            <pc:docMk/>
            <pc:sldMk cId="1392088367" sldId="284"/>
            <ac:picMk id="8" creationId="{D8CE6B40-92BB-23B0-2DB3-E8F96218003E}"/>
          </ac:picMkLst>
        </pc:picChg>
      </pc:sldChg>
      <pc:sldChg chg="addSp delSp modSp add mod">
        <pc:chgData name="Mueller, Andrew S." userId="79a21c84-93dc-4212-a249-08ccdf80ee15" providerId="ADAL" clId="{EDDCD400-C69D-41C8-8870-4736181993E5}" dt="2023-09-06T20:58:43.475" v="1890" actId="1076"/>
        <pc:sldMkLst>
          <pc:docMk/>
          <pc:sldMk cId="3941461928" sldId="285"/>
        </pc:sldMkLst>
        <pc:spChg chg="mod">
          <ac:chgData name="Mueller, Andrew S." userId="79a21c84-93dc-4212-a249-08ccdf80ee15" providerId="ADAL" clId="{EDDCD400-C69D-41C8-8870-4736181993E5}" dt="2023-09-06T20:58:38.617" v="1886" actId="1076"/>
          <ac:spMkLst>
            <pc:docMk/>
            <pc:sldMk cId="3941461928" sldId="285"/>
            <ac:spMk id="4" creationId="{7BA29EFF-0308-A076-D988-C70AB4DEA329}"/>
          </ac:spMkLst>
        </pc:spChg>
        <pc:picChg chg="del">
          <ac:chgData name="Mueller, Andrew S." userId="79a21c84-93dc-4212-a249-08ccdf80ee15" providerId="ADAL" clId="{EDDCD400-C69D-41C8-8870-4736181993E5}" dt="2023-09-06T20:58:29.555" v="1881" actId="478"/>
          <ac:picMkLst>
            <pc:docMk/>
            <pc:sldMk cId="3941461928" sldId="285"/>
            <ac:picMk id="6" creationId="{05804BA6-544F-D42B-37C6-FBE2CEA23125}"/>
          </ac:picMkLst>
        </pc:picChg>
        <pc:picChg chg="add mod">
          <ac:chgData name="Mueller, Andrew S." userId="79a21c84-93dc-4212-a249-08ccdf80ee15" providerId="ADAL" clId="{EDDCD400-C69D-41C8-8870-4736181993E5}" dt="2023-09-06T20:58:43.475" v="1890" actId="1076"/>
          <ac:picMkLst>
            <pc:docMk/>
            <pc:sldMk cId="3941461928" sldId="285"/>
            <ac:picMk id="7" creationId="{A1988D8D-5FC9-3531-4ECD-D00EC13FBA93}"/>
          </ac:picMkLst>
        </pc:picChg>
      </pc:sldChg>
      <pc:sldMasterChg chg="setBg modSldLayout">
        <pc:chgData name="Mueller, Andrew S." userId="79a21c84-93dc-4212-a249-08ccdf80ee15" providerId="ADAL" clId="{EDDCD400-C69D-41C8-8870-4736181993E5}" dt="2023-09-06T00:03:12.053" v="261"/>
        <pc:sldMasterMkLst>
          <pc:docMk/>
          <pc:sldMasterMk cId="2504153283" sldId="2147483648"/>
        </pc:sldMasterMkLst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1389494717" sldId="2147483649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1213485001" sldId="2147483650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3537903141" sldId="2147483651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1073281961" sldId="2147483652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2857666546" sldId="2147483653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3636405589" sldId="2147483654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1701521956" sldId="2147483655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2021675608" sldId="2147483656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2623308408" sldId="2147483657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2233790326" sldId="2147483658"/>
          </pc:sldLayoutMkLst>
        </pc:sldLayoutChg>
        <pc:sldLayoutChg chg="setBg">
          <pc:chgData name="Mueller, Andrew S." userId="79a21c84-93dc-4212-a249-08ccdf80ee15" providerId="ADAL" clId="{EDDCD400-C69D-41C8-8870-4736181993E5}" dt="2023-09-06T00:03:12.053" v="261"/>
          <pc:sldLayoutMkLst>
            <pc:docMk/>
            <pc:sldMasterMk cId="2504153283" sldId="2147483648"/>
            <pc:sldLayoutMk cId="312444305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41BDA-7ECE-4BAB-A695-995996471F9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D3444-A31F-4052-BF8A-CCBA82080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Walk </a:t>
            </a:r>
            <a:r>
              <a:rPr lang="en-US" dirty="0" err="1"/>
              <a:t>Correciton</a:t>
            </a:r>
            <a:r>
              <a:rPr lang="en-US" dirty="0"/>
              <a:t> Because people might not know when it is useful and when it isn’t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4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4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2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51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20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Walk </a:t>
            </a:r>
            <a:r>
              <a:rPr lang="en-US" dirty="0" err="1"/>
              <a:t>Correciton</a:t>
            </a:r>
            <a:r>
              <a:rPr lang="en-US" dirty="0"/>
              <a:t> Because people might not know when it is useful and when it isn’t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0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9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3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93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7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6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8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2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5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3444-A31F-4052-BF8A-CCBA820804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1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6EE2-C555-5A54-1C1E-CBB85FB3B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C2906-42B5-FB98-6488-E9A2BAB5D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59EB8-C03A-EE18-6448-21731A5B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BDD6-FF8D-802C-563B-71D7A99A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8BA1E-A8F8-8861-7A25-8975FD78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8872-44A9-37EB-EF81-66B762E6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E63F9-9F4A-2829-1566-54C69E116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C493C-FEDB-8E79-0D29-3B11C5B4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0120-9182-3691-A018-EBD8C1B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7EBE3-9F45-D4B8-69D6-C6B81FE7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D744-F3C3-6F56-B023-0715F3710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2FE5D-31A3-A60A-9AB6-8345AB984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3A078-AF6C-E886-ED63-F73C8191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6FB73-69E9-BF7E-0C2B-8106E22B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79F52-2D1D-ED0C-D6C1-9651C86A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4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605-1E6C-D6D4-9E48-64B11991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1E45-6E9A-E8B8-72C1-6A0F2B6E6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2AAEF-DAA0-F9FF-6E4D-EA279515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A8DC-12DD-3382-4A16-95E89672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D4985-6DE6-F116-E0F7-80448994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8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6EF2-31BD-605E-B900-DC70FC07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4340-1806-929A-148E-746031382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6C1A-3B6E-ECAD-C480-47A9B95A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8C019-8AB3-19E8-A444-E6ACFC7A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5F48-D679-2AA2-4F40-3CA37A53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54D8-976F-60EA-11A1-633FBFE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5682-13AF-FD2C-E21B-F4C07D104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216E3-7596-74FB-D656-3F304168C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07032-D3AF-E94C-4FCF-B69B6C52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B077F-E2D0-85C8-4FBF-8530DBF2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CBA-EC18-B0F4-6372-788CDA85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CBF2-4531-D55A-C12C-C69321F6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DC71F-810C-DC35-C617-B0E890F5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5551-C04F-E393-E8F7-9C25D2454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56068-C18B-19B6-866B-CD26E1999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E7DF8-C3F1-0B10-55E0-546CF953D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3B4C1-BF9A-8773-C394-98758AFF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C5AFE-86A3-DD63-E155-4AFFD44F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BD8784-256E-7A79-803F-9ADBCB7F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C126-477B-31A2-942C-E15F7622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FB709-3800-57C5-2265-D97766AC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80EE-7052-E2D0-074F-E6100A8C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8D618-8CBC-A9EA-66F7-07318F1F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0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F7258C-BBCE-155B-3475-12637A8B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DA755-D190-D799-042D-162C044C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36ABC-B51B-191D-24F8-AB07E949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E5A1-CBA0-7CA5-E041-2F61EDD3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3A3A-894E-17BF-F12F-F22076A52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FD61C-E55F-1344-582A-A9FEE3B96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A50CF-BEB9-DA74-D8A4-EE8562F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8F0D6-65E9-BA9B-5220-D17208E7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240ED-C7C3-D367-67B2-4885398C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4D08-D64F-B19A-1047-4DC1A7C4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81FEB-1B30-E195-028E-0935DD31C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BBDC6-F299-76A3-9C0B-F5FD64225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31ECA-55CC-7C7A-490B-09453E5B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05B55-F32B-E27D-E123-9292292B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42DCE-B31C-4A91-07A3-84636546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0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B3480-7F26-3233-53F4-EAA3EEAE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FB80-E32F-96FF-035A-86EC1905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B408-B834-D376-AFD1-17E4A2ED2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B3D53-96DB-4AD2-AB93-7B66AFC15F3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3BD5-30F8-63CC-E337-24B764FF9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E19BD-7ADB-66DB-D843-33BFB5756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37C7-4078-4BF2-AE3B-35258CF9F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5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Topics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3E29C-0A27-2D71-0A7D-D2CA5EC9DDC9}"/>
              </a:ext>
            </a:extLst>
          </p:cNvPr>
          <p:cNvSpPr/>
          <p:nvPr/>
        </p:nvSpPr>
        <p:spPr>
          <a:xfrm>
            <a:off x="2616200" y="1869017"/>
            <a:ext cx="6959600" cy="3075516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2F0E7-7B54-2DA1-0120-2D22C0C899F7}"/>
              </a:ext>
            </a:extLst>
          </p:cNvPr>
          <p:cNvSpPr txBox="1"/>
          <p:nvPr/>
        </p:nvSpPr>
        <p:spPr>
          <a:xfrm>
            <a:off x="4021243" y="2413337"/>
            <a:ext cx="439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Walk Correction From the Beginning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Measurements Inside an Event Loop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Gaussian Mixtures for PNR Analysis</a:t>
            </a:r>
          </a:p>
        </p:txBody>
      </p:sp>
    </p:spTree>
    <p:extLst>
      <p:ext uri="{BB962C8B-B14F-4D97-AF65-F5344CB8AC3E}">
        <p14:creationId xmlns:p14="http://schemas.microsoft.com/office/powerpoint/2010/main" val="258628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189002" y="1296035"/>
            <a:ext cx="5822666" cy="439356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5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70A81-E3B5-565C-C827-938D4A063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68" y="1687126"/>
            <a:ext cx="5419338" cy="39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6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189002" y="1296035"/>
            <a:ext cx="5822666" cy="439356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5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70A81-E3B5-565C-C827-938D4A063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68" y="1687126"/>
            <a:ext cx="5419338" cy="39330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63EE21-84D2-4BA1-E37B-BD76F8C4A7A1}"/>
              </a:ext>
            </a:extLst>
          </p:cNvPr>
          <p:cNvSpPr/>
          <p:nvPr/>
        </p:nvSpPr>
        <p:spPr>
          <a:xfrm>
            <a:off x="6180332" y="1296034"/>
            <a:ext cx="5822666" cy="439356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7A56170-5EF9-ED90-F99A-1B2F48BD1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6180" y="1496536"/>
            <a:ext cx="5615252" cy="3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189002" y="1296035"/>
            <a:ext cx="5822666" cy="439356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6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470A81-E3B5-565C-C827-938D4A063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68" y="1687126"/>
            <a:ext cx="5419338" cy="39330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63EE21-84D2-4BA1-E37B-BD76F8C4A7A1}"/>
              </a:ext>
            </a:extLst>
          </p:cNvPr>
          <p:cNvSpPr/>
          <p:nvPr/>
        </p:nvSpPr>
        <p:spPr>
          <a:xfrm>
            <a:off x="6180332" y="1296034"/>
            <a:ext cx="5822666" cy="439356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7A56170-5EF9-ED90-F99A-1B2F48BD1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6180" y="1496536"/>
            <a:ext cx="5615252" cy="3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FC6AF1-3B7C-CA60-BC2A-9950703E76EC}"/>
              </a:ext>
            </a:extLst>
          </p:cNvPr>
          <p:cNvSpPr/>
          <p:nvPr/>
        </p:nvSpPr>
        <p:spPr>
          <a:xfrm>
            <a:off x="381000" y="1767840"/>
            <a:ext cx="3995084" cy="3870960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4768703" y="1767840"/>
            <a:ext cx="7095638" cy="3870960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7 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F81A41-C547-85A9-F6D6-73C11BB3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81" y="2105031"/>
            <a:ext cx="6563863" cy="3222223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5E1096D-0878-B3C7-3EBE-DBB7525AE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23323" r="23169" b="10239"/>
          <a:stretch/>
        </p:blipFill>
        <p:spPr>
          <a:xfrm>
            <a:off x="566756" y="2217224"/>
            <a:ext cx="3632605" cy="29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8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324134" y="823595"/>
            <a:ext cx="4766026" cy="565848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48BCB-83A7-B063-4C8F-B6C65ECCFB6E}"/>
              </a:ext>
            </a:extLst>
          </p:cNvPr>
          <p:cNvSpPr/>
          <p:nvPr/>
        </p:nvSpPr>
        <p:spPr>
          <a:xfrm>
            <a:off x="5490762" y="1055899"/>
            <a:ext cx="5913838" cy="4989301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8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9CB50D-2F98-2EBB-709C-660221D7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810"/>
          <a:stretch/>
        </p:blipFill>
        <p:spPr>
          <a:xfrm>
            <a:off x="934916" y="1072839"/>
            <a:ext cx="3430874" cy="2356160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0BD6C4D6-4993-844F-50C9-0E4AD6D1F9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2"/>
          <a:stretch/>
        </p:blipFill>
        <p:spPr>
          <a:xfrm>
            <a:off x="6096000" y="1605005"/>
            <a:ext cx="4916592" cy="3889164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90171136-3184-1704-D957-57D2AAA922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r="55375" b="10029"/>
          <a:stretch/>
        </p:blipFill>
        <p:spPr>
          <a:xfrm>
            <a:off x="534313" y="3549588"/>
            <a:ext cx="4345667" cy="2811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7CFA95-0239-3A0F-9DA9-BE46C0CC41D9}"/>
              </a:ext>
            </a:extLst>
          </p:cNvPr>
          <p:cNvSpPr txBox="1"/>
          <p:nvPr/>
        </p:nvSpPr>
        <p:spPr>
          <a:xfrm rot="16200000">
            <a:off x="415132" y="1865594"/>
            <a:ext cx="93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voltage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E6C19-071C-7ED0-B723-87421230C052}"/>
              </a:ext>
            </a:extLst>
          </p:cNvPr>
          <p:cNvSpPr txBox="1"/>
          <p:nvPr/>
        </p:nvSpPr>
        <p:spPr>
          <a:xfrm>
            <a:off x="2196940" y="3395699"/>
            <a:ext cx="151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 (ns)</a:t>
            </a:r>
          </a:p>
        </p:txBody>
      </p:sp>
    </p:spTree>
    <p:extLst>
      <p:ext uri="{BB962C8B-B14F-4D97-AF65-F5344CB8AC3E}">
        <p14:creationId xmlns:p14="http://schemas.microsoft.com/office/powerpoint/2010/main" val="330589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324134" y="823595"/>
            <a:ext cx="4766026" cy="565848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F0D3D-8E20-6A1F-2AAF-59BFE09E26BB}"/>
              </a:ext>
            </a:extLst>
          </p:cNvPr>
          <p:cNvSpPr/>
          <p:nvPr/>
        </p:nvSpPr>
        <p:spPr>
          <a:xfrm>
            <a:off x="5700942" y="1758315"/>
            <a:ext cx="5556142" cy="4017645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8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9CB50D-2F98-2EBB-709C-660221D7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810"/>
          <a:stretch/>
        </p:blipFill>
        <p:spPr>
          <a:xfrm>
            <a:off x="934916" y="1072839"/>
            <a:ext cx="3430874" cy="2356160"/>
          </a:xfrm>
          <a:prstGeom prst="rect">
            <a:avLst/>
          </a:prstGeom>
        </p:spPr>
      </p:pic>
      <p:pic>
        <p:nvPicPr>
          <p:cNvPr id="11" name="Picture 10" descr="A graph of a line graph&#10;&#10;Description automatically generated">
            <a:extLst>
              <a:ext uri="{FF2B5EF4-FFF2-40B4-BE49-F238E27FC236}">
                <a16:creationId xmlns:a16="http://schemas.microsoft.com/office/drawing/2014/main" id="{96090D7B-FFCA-832B-3EA6-3742FCC4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02" y="2011918"/>
            <a:ext cx="5054556" cy="3383115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90171136-3184-1704-D957-57D2AAA922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r="55375" b="10029"/>
          <a:stretch/>
        </p:blipFill>
        <p:spPr>
          <a:xfrm>
            <a:off x="534313" y="3549588"/>
            <a:ext cx="4345667" cy="2811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7CFA95-0239-3A0F-9DA9-BE46C0CC41D9}"/>
              </a:ext>
            </a:extLst>
          </p:cNvPr>
          <p:cNvSpPr txBox="1"/>
          <p:nvPr/>
        </p:nvSpPr>
        <p:spPr>
          <a:xfrm rot="16200000">
            <a:off x="415132" y="1865594"/>
            <a:ext cx="93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voltage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E6C19-071C-7ED0-B723-87421230C052}"/>
              </a:ext>
            </a:extLst>
          </p:cNvPr>
          <p:cNvSpPr txBox="1"/>
          <p:nvPr/>
        </p:nvSpPr>
        <p:spPr>
          <a:xfrm>
            <a:off x="2196940" y="3395699"/>
            <a:ext cx="151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 (ns)</a:t>
            </a:r>
          </a:p>
        </p:txBody>
      </p:sp>
    </p:spTree>
    <p:extLst>
      <p:ext uri="{BB962C8B-B14F-4D97-AF65-F5344CB8AC3E}">
        <p14:creationId xmlns:p14="http://schemas.microsoft.com/office/powerpoint/2010/main" val="58716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457484" y="1393506"/>
            <a:ext cx="6908516" cy="446119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9 </a:t>
            </a:r>
          </a:p>
        </p:txBody>
      </p:sp>
      <p:pic>
        <p:nvPicPr>
          <p:cNvPr id="624" name="Graphic 623">
            <a:extLst>
              <a:ext uri="{FF2B5EF4-FFF2-40B4-BE49-F238E27FC236}">
                <a16:creationId xmlns:a16="http://schemas.microsoft.com/office/drawing/2014/main" id="{04100D8D-F297-DB0B-5A0A-8A3C210F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1ECC515E-21C8-9087-5F0B-9C829923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457484" y="1393506"/>
            <a:ext cx="6908516" cy="446119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7EA88F-1F20-F591-5287-2AD040CA6E92}"/>
              </a:ext>
            </a:extLst>
          </p:cNvPr>
          <p:cNvSpPr/>
          <p:nvPr/>
        </p:nvSpPr>
        <p:spPr>
          <a:xfrm>
            <a:off x="7518684" y="2873055"/>
            <a:ext cx="4463766" cy="2981644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9 </a:t>
            </a:r>
          </a:p>
        </p:txBody>
      </p:sp>
      <p:pic>
        <p:nvPicPr>
          <p:cNvPr id="624" name="Graphic 623">
            <a:extLst>
              <a:ext uri="{FF2B5EF4-FFF2-40B4-BE49-F238E27FC236}">
                <a16:creationId xmlns:a16="http://schemas.microsoft.com/office/drawing/2014/main" id="{04100D8D-F297-DB0B-5A0A-8A3C210F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1ECC515E-21C8-9087-5F0B-9C829923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28" name="Graphic 627">
            <a:extLst>
              <a:ext uri="{FF2B5EF4-FFF2-40B4-BE49-F238E27FC236}">
                <a16:creationId xmlns:a16="http://schemas.microsoft.com/office/drawing/2014/main" id="{68561AC0-4820-F914-9186-44071C575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5" name="Picture 4" descr="A diagram of a laser signal&#10;&#10;Description automatically generated">
            <a:extLst>
              <a:ext uri="{FF2B5EF4-FFF2-40B4-BE49-F238E27FC236}">
                <a16:creationId xmlns:a16="http://schemas.microsoft.com/office/drawing/2014/main" id="{5AA43B63-4864-F0F3-58FB-759D44883D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5"/>
          <a:stretch/>
        </p:blipFill>
        <p:spPr>
          <a:xfrm>
            <a:off x="7783228" y="3238698"/>
            <a:ext cx="3909054" cy="24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2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323E5-9F62-676C-07A9-AF5CC580C0F7}"/>
              </a:ext>
            </a:extLst>
          </p:cNvPr>
          <p:cNvSpPr/>
          <p:nvPr/>
        </p:nvSpPr>
        <p:spPr>
          <a:xfrm>
            <a:off x="457484" y="1393506"/>
            <a:ext cx="6908516" cy="446119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9 </a:t>
            </a:r>
          </a:p>
        </p:txBody>
      </p:sp>
      <p:pic>
        <p:nvPicPr>
          <p:cNvPr id="624" name="Graphic 623">
            <a:extLst>
              <a:ext uri="{FF2B5EF4-FFF2-40B4-BE49-F238E27FC236}">
                <a16:creationId xmlns:a16="http://schemas.microsoft.com/office/drawing/2014/main" id="{04100D8D-F297-DB0B-5A0A-8A3C210F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1ECC515E-21C8-9087-5F0B-9C829923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28" name="Graphic 627">
            <a:extLst>
              <a:ext uri="{FF2B5EF4-FFF2-40B4-BE49-F238E27FC236}">
                <a16:creationId xmlns:a16="http://schemas.microsoft.com/office/drawing/2014/main" id="{68561AC0-4820-F914-9186-44071C575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BAE14310-FBBB-3DF8-9598-916B8C867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962" y="1720850"/>
            <a:ext cx="6162675" cy="3924300"/>
          </a:xfrm>
          <a:prstGeom prst="rect">
            <a:avLst/>
          </a:prstGeom>
        </p:spPr>
      </p:pic>
      <p:sp>
        <p:nvSpPr>
          <p:cNvPr id="631" name="Rectangle 630">
            <a:extLst>
              <a:ext uri="{FF2B5EF4-FFF2-40B4-BE49-F238E27FC236}">
                <a16:creationId xmlns:a16="http://schemas.microsoft.com/office/drawing/2014/main" id="{990C6347-F998-8F5F-DA1B-F460E616EDED}"/>
              </a:ext>
            </a:extLst>
          </p:cNvPr>
          <p:cNvSpPr/>
          <p:nvPr/>
        </p:nvSpPr>
        <p:spPr>
          <a:xfrm>
            <a:off x="7518684" y="2873055"/>
            <a:ext cx="4463766" cy="2981644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2" name="Picture 631" descr="A diagram of a laser signal&#10;&#10;Description automatically generated">
            <a:extLst>
              <a:ext uri="{FF2B5EF4-FFF2-40B4-BE49-F238E27FC236}">
                <a16:creationId xmlns:a16="http://schemas.microsoft.com/office/drawing/2014/main" id="{810E161E-8314-26C2-C9C8-3E28613FC12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5"/>
          <a:stretch/>
        </p:blipFill>
        <p:spPr>
          <a:xfrm>
            <a:off x="7783228" y="3238698"/>
            <a:ext cx="3909054" cy="2404861"/>
          </a:xfrm>
          <a:prstGeom prst="rect">
            <a:avLst/>
          </a:prstGeom>
        </p:spPr>
      </p:pic>
      <p:sp>
        <p:nvSpPr>
          <p:cNvPr id="633" name="TextBox 632">
            <a:extLst>
              <a:ext uri="{FF2B5EF4-FFF2-40B4-BE49-F238E27FC236}">
                <a16:creationId xmlns:a16="http://schemas.microsoft.com/office/drawing/2014/main" id="{0DACA26C-3FF4-E0D0-7F40-60B977765F5C}"/>
              </a:ext>
            </a:extLst>
          </p:cNvPr>
          <p:cNvSpPr txBox="1"/>
          <p:nvPr/>
        </p:nvSpPr>
        <p:spPr>
          <a:xfrm>
            <a:off x="7518685" y="1393506"/>
            <a:ext cx="43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t’=75 ns data have a positive delay, or a negative delay?</a:t>
            </a:r>
          </a:p>
        </p:txBody>
      </p:sp>
    </p:spTree>
    <p:extLst>
      <p:ext uri="{BB962C8B-B14F-4D97-AF65-F5344CB8AC3E}">
        <p14:creationId xmlns:p14="http://schemas.microsoft.com/office/powerpoint/2010/main" val="1671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10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7B8190-7D38-5825-1A74-1E785DF74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562"/>
          <a:stretch/>
        </p:blipFill>
        <p:spPr>
          <a:xfrm>
            <a:off x="311039" y="876299"/>
            <a:ext cx="2640084" cy="58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5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Topics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3E29C-0A27-2D71-0A7D-D2CA5EC9DDC9}"/>
              </a:ext>
            </a:extLst>
          </p:cNvPr>
          <p:cNvSpPr/>
          <p:nvPr/>
        </p:nvSpPr>
        <p:spPr>
          <a:xfrm>
            <a:off x="2616200" y="1869017"/>
            <a:ext cx="6959600" cy="3075516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2F0E7-7B54-2DA1-0120-2D22C0C899F7}"/>
              </a:ext>
            </a:extLst>
          </p:cNvPr>
          <p:cNvSpPr txBox="1"/>
          <p:nvPr/>
        </p:nvSpPr>
        <p:spPr>
          <a:xfrm>
            <a:off x="3400636" y="3892887"/>
            <a:ext cx="563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is walking and why is time the one </a:t>
            </a:r>
            <a:r>
              <a:rPr lang="en-US" dirty="0" err="1"/>
              <a:t>doin</a:t>
            </a:r>
            <a:r>
              <a:rPr lang="en-US" dirty="0"/>
              <a:t> it??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16E3B-A280-A354-EF30-E46F2A93B5E3}"/>
              </a:ext>
            </a:extLst>
          </p:cNvPr>
          <p:cNvSpPr txBox="1"/>
          <p:nvPr/>
        </p:nvSpPr>
        <p:spPr>
          <a:xfrm>
            <a:off x="4021243" y="2449930"/>
            <a:ext cx="439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Time Walk Correction</a:t>
            </a:r>
          </a:p>
        </p:txBody>
      </p:sp>
    </p:spTree>
    <p:extLst>
      <p:ext uri="{BB962C8B-B14F-4D97-AF65-F5344CB8AC3E}">
        <p14:creationId xmlns:p14="http://schemas.microsoft.com/office/powerpoint/2010/main" val="1106932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10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7B8190-7D38-5825-1A74-1E785DF74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562"/>
          <a:stretch/>
        </p:blipFill>
        <p:spPr>
          <a:xfrm>
            <a:off x="311039" y="876299"/>
            <a:ext cx="2640084" cy="58666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A96A51-6DB6-D073-952B-B74CC55B0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328" r="29"/>
          <a:stretch/>
        </p:blipFill>
        <p:spPr>
          <a:xfrm>
            <a:off x="3409950" y="876298"/>
            <a:ext cx="2577342" cy="58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11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00AEAA-9A26-6D10-A350-EA283E9A2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5235" y="1371916"/>
            <a:ext cx="4890415" cy="47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Topics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82DD3-5810-08B6-D38E-4F0D92A0C44C}"/>
              </a:ext>
            </a:extLst>
          </p:cNvPr>
          <p:cNvSpPr/>
          <p:nvPr/>
        </p:nvSpPr>
        <p:spPr>
          <a:xfrm>
            <a:off x="2616200" y="1869017"/>
            <a:ext cx="6959600" cy="3075516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8F2E6-B6E3-9777-4A51-DBDE4B2CA970}"/>
              </a:ext>
            </a:extLst>
          </p:cNvPr>
          <p:cNvSpPr txBox="1"/>
          <p:nvPr/>
        </p:nvSpPr>
        <p:spPr>
          <a:xfrm>
            <a:off x="4021243" y="2678530"/>
            <a:ext cx="439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Measurements Inside An Event Loop</a:t>
            </a:r>
          </a:p>
        </p:txBody>
      </p:sp>
    </p:spTree>
    <p:extLst>
      <p:ext uri="{BB962C8B-B14F-4D97-AF65-F5344CB8AC3E}">
        <p14:creationId xmlns:p14="http://schemas.microsoft.com/office/powerpoint/2010/main" val="386516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Measurements Inside An Event Loop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82DD3-5810-08B6-D38E-4F0D92A0C44C}"/>
              </a:ext>
            </a:extLst>
          </p:cNvPr>
          <p:cNvSpPr/>
          <p:nvPr/>
        </p:nvSpPr>
        <p:spPr>
          <a:xfrm>
            <a:off x="1388531" y="2906948"/>
            <a:ext cx="9609667" cy="1713060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19B7E-C53F-B74E-6893-909B19E58AB9}"/>
              </a:ext>
            </a:extLst>
          </p:cNvPr>
          <p:cNvSpPr txBox="1"/>
          <p:nvPr/>
        </p:nvSpPr>
        <p:spPr>
          <a:xfrm>
            <a:off x="1547283" y="2906949"/>
            <a:ext cx="9256183" cy="137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kern="0" dirty="0">
                <a:solidFill>
                  <a:srgbClr val="FF77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FF45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timetags: np.</a:t>
            </a:r>
            <a:r>
              <a:rPr lang="en-US" sz="1800" kern="0" dirty="0">
                <a:solidFill>
                  <a:srgbClr val="DC143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66CC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timetagger.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customMeasurement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getData()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process_tags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kern="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timetags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2D96EB-F861-94C5-6C88-D754DBA82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611"/>
          <a:stretch/>
        </p:blipFill>
        <p:spPr>
          <a:xfrm>
            <a:off x="5274732" y="943476"/>
            <a:ext cx="1642535" cy="1704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949A89-7D17-9255-4D3A-E8A69A458954}"/>
              </a:ext>
            </a:extLst>
          </p:cNvPr>
          <p:cNvSpPr txBox="1"/>
          <p:nvPr/>
        </p:nvSpPr>
        <p:spPr>
          <a:xfrm>
            <a:off x="3928535" y="1776328"/>
            <a:ext cx="146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Load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31A81-63C8-6A8C-43ED-339A33855E95}"/>
              </a:ext>
            </a:extLst>
          </p:cNvPr>
          <p:cNvSpPr txBox="1"/>
          <p:nvPr/>
        </p:nvSpPr>
        <p:spPr>
          <a:xfrm>
            <a:off x="6807200" y="1795963"/>
            <a:ext cx="203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Process data</a:t>
            </a:r>
          </a:p>
        </p:txBody>
      </p:sp>
    </p:spTree>
    <p:extLst>
      <p:ext uri="{BB962C8B-B14F-4D97-AF65-F5344CB8AC3E}">
        <p14:creationId xmlns:p14="http://schemas.microsoft.com/office/powerpoint/2010/main" val="888329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Measurements Inside An Event Loop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82DD3-5810-08B6-D38E-4F0D92A0C44C}"/>
              </a:ext>
            </a:extLst>
          </p:cNvPr>
          <p:cNvSpPr/>
          <p:nvPr/>
        </p:nvSpPr>
        <p:spPr>
          <a:xfrm>
            <a:off x="1625598" y="1501481"/>
            <a:ext cx="9440335" cy="4509852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8CE6B40-92BB-23B0-2DB3-E8F962180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43" y="1759514"/>
            <a:ext cx="7727124" cy="42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Measurements Inside An Event Loop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82DD3-5810-08B6-D38E-4F0D92A0C44C}"/>
              </a:ext>
            </a:extLst>
          </p:cNvPr>
          <p:cNvSpPr/>
          <p:nvPr/>
        </p:nvSpPr>
        <p:spPr>
          <a:xfrm>
            <a:off x="838198" y="1007532"/>
            <a:ext cx="9440335" cy="5494867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5804BA6-544F-D42B-37C6-FBE2CEA2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4" y="1396998"/>
            <a:ext cx="8189572" cy="45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Measurements Inside An Event Loop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82DD3-5810-08B6-D38E-4F0D92A0C44C}"/>
              </a:ext>
            </a:extLst>
          </p:cNvPr>
          <p:cNvSpPr/>
          <p:nvPr/>
        </p:nvSpPr>
        <p:spPr>
          <a:xfrm>
            <a:off x="838198" y="1007532"/>
            <a:ext cx="9440335" cy="5494867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988D8D-5FC9-3531-4ECD-D00EC13F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27" y="1384153"/>
            <a:ext cx="5451640" cy="48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6DC98C-FF20-26D4-2EA5-76BAABF4654D}"/>
              </a:ext>
            </a:extLst>
          </p:cNvPr>
          <p:cNvSpPr/>
          <p:nvPr/>
        </p:nvSpPr>
        <p:spPr>
          <a:xfrm>
            <a:off x="222982" y="1052851"/>
            <a:ext cx="5646821" cy="497256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523FC6-AF00-E7B1-C430-1CC8A9FF00FE}"/>
              </a:ext>
            </a:extLst>
          </p:cNvPr>
          <p:cNvSpPr/>
          <p:nvPr/>
        </p:nvSpPr>
        <p:spPr>
          <a:xfrm>
            <a:off x="6096000" y="1052851"/>
            <a:ext cx="5646821" cy="497256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2CB13-D34B-CE45-C3C1-F9173917CFF8}"/>
              </a:ext>
            </a:extLst>
          </p:cNvPr>
          <p:cNvGrpSpPr/>
          <p:nvPr/>
        </p:nvGrpSpPr>
        <p:grpSpPr>
          <a:xfrm>
            <a:off x="6885935" y="1219524"/>
            <a:ext cx="4618385" cy="1955072"/>
            <a:chOff x="6885935" y="1326619"/>
            <a:chExt cx="4618385" cy="19550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BDBD09-C2A4-61C8-A5CA-9B3CD84DA366}"/>
                </a:ext>
              </a:extLst>
            </p:cNvPr>
            <p:cNvGrpSpPr/>
            <p:nvPr/>
          </p:nvGrpSpPr>
          <p:grpSpPr>
            <a:xfrm>
              <a:off x="6885935" y="1326619"/>
              <a:ext cx="4618385" cy="1955072"/>
              <a:chOff x="2764542" y="1416397"/>
              <a:chExt cx="3412074" cy="1444412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0C3708B-F07B-3085-506F-483A0B4B7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58840" y="1499952"/>
                <a:ext cx="1423861" cy="1140505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00A9B3EE-E5E7-593C-7587-30CC8610A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3883" y="1829335"/>
                <a:ext cx="1289270" cy="882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6A9172D3-C075-E944-0299-60AB97033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2279" t="20879" r="43610" b="77607"/>
              <a:stretch/>
            </p:blipFill>
            <p:spPr>
              <a:xfrm rot="16200000">
                <a:off x="2565491" y="1781483"/>
                <a:ext cx="746276" cy="348174"/>
              </a:xfrm>
              <a:prstGeom prst="rect">
                <a:avLst/>
              </a:prstGeom>
            </p:spPr>
          </p:pic>
          <p:sp>
            <p:nvSpPr>
              <p:cNvPr id="12" name="Google Shape;54;p13">
                <a:extLst>
                  <a:ext uri="{FF2B5EF4-FFF2-40B4-BE49-F238E27FC236}">
                    <a16:creationId xmlns:a16="http://schemas.microsoft.com/office/drawing/2014/main" id="{FEA7A679-AB32-9F54-49FC-7635A973B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4434" y="2429359"/>
                <a:ext cx="1092182" cy="431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200" kern="0" dirty="0">
                    <a:latin typeface="Triomphe" panose="02000503000000000000" pitchFamily="2" charset="0"/>
                  </a:rPr>
                  <a:t>readout</a:t>
                </a:r>
              </a:p>
            </p:txBody>
          </p:sp>
          <p:sp>
            <p:nvSpPr>
              <p:cNvPr id="13" name="Google Shape;54;p13">
                <a:extLst>
                  <a:ext uri="{FF2B5EF4-FFF2-40B4-BE49-F238E27FC236}">
                    <a16:creationId xmlns:a16="http://schemas.microsoft.com/office/drawing/2014/main" id="{77D3D504-F713-8416-EDD7-38351B9FC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9350" y="1416397"/>
                <a:ext cx="1092182" cy="431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200" kern="0" dirty="0">
                    <a:latin typeface="Triomphe" panose="02000503000000000000" pitchFamily="2" charset="0"/>
                  </a:rPr>
                  <a:t>bias</a:t>
                </a:r>
              </a:p>
            </p:txBody>
          </p:sp>
        </p:grpSp>
        <p:sp>
          <p:nvSpPr>
            <p:cNvPr id="8" name="Google Shape;54;p13">
              <a:extLst>
                <a:ext uri="{FF2B5EF4-FFF2-40B4-BE49-F238E27FC236}">
                  <a16:creationId xmlns:a16="http://schemas.microsoft.com/office/drawing/2014/main" id="{758AD323-6F9E-6CC1-9A02-E3F988BC4340}"/>
                </a:ext>
              </a:extLst>
            </p:cNvPr>
            <p:cNvSpPr txBox="1">
              <a:spLocks/>
            </p:cNvSpPr>
            <p:nvPr/>
          </p:nvSpPr>
          <p:spPr>
            <a:xfrm>
              <a:off x="9526764" y="1836425"/>
              <a:ext cx="1698847" cy="671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kern="0" dirty="0" err="1">
                  <a:latin typeface="Triomphe" panose="02000503000000000000" pitchFamily="2" charset="0"/>
                </a:rPr>
                <a:t>biasT</a:t>
              </a:r>
              <a:endParaRPr lang="en-US" sz="1200" kern="0" dirty="0">
                <a:latin typeface="Triomphe" panose="02000503000000000000" pitchFamily="2" charset="0"/>
              </a:endParaRPr>
            </a:p>
          </p:txBody>
        </p:sp>
      </p:grp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94DC7F6-4B95-8B37-B8DB-FE1D86872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64" y="3394068"/>
            <a:ext cx="4241090" cy="2060344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AE6DA8E-EF6F-CE41-D100-362B12EB4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20048"/>
          <a:stretch/>
        </p:blipFill>
        <p:spPr>
          <a:xfrm>
            <a:off x="402110" y="2215391"/>
            <a:ext cx="5343295" cy="325062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985C4DB-3B4E-C0F6-113A-C20CC2A571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5" t="6135" b="72414"/>
          <a:stretch/>
        </p:blipFill>
        <p:spPr>
          <a:xfrm>
            <a:off x="4194004" y="1595939"/>
            <a:ext cx="1551401" cy="6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1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1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C287C-6C82-B71C-4F9B-600B29324015}"/>
              </a:ext>
            </a:extLst>
          </p:cNvPr>
          <p:cNvSpPr/>
          <p:nvPr/>
        </p:nvSpPr>
        <p:spPr>
          <a:xfrm>
            <a:off x="222982" y="1052851"/>
            <a:ext cx="5646821" cy="497256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677DE2-54AD-8446-E932-9B0B36D9143C}"/>
              </a:ext>
            </a:extLst>
          </p:cNvPr>
          <p:cNvSpPr/>
          <p:nvPr/>
        </p:nvSpPr>
        <p:spPr>
          <a:xfrm>
            <a:off x="6096000" y="1052851"/>
            <a:ext cx="5646821" cy="4972563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F50506A8-445B-1AF7-940E-916E5FCF9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20048"/>
          <a:stretch/>
        </p:blipFill>
        <p:spPr>
          <a:xfrm>
            <a:off x="402110" y="2215391"/>
            <a:ext cx="5343295" cy="3250624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61F38EAF-C5D8-72D2-EE4E-5B4B4C117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5" t="6135" b="72414"/>
          <a:stretch/>
        </p:blipFill>
        <p:spPr>
          <a:xfrm>
            <a:off x="4194004" y="1595939"/>
            <a:ext cx="1551401" cy="677155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517F8A93-7B70-FBD5-AD56-47C2E956F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"/>
          <a:stretch/>
        </p:blipFill>
        <p:spPr>
          <a:xfrm>
            <a:off x="6385284" y="1934516"/>
            <a:ext cx="4950597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4575BD-76B6-8792-174D-9ABB472E16B1}"/>
              </a:ext>
            </a:extLst>
          </p:cNvPr>
          <p:cNvSpPr/>
          <p:nvPr/>
        </p:nvSpPr>
        <p:spPr>
          <a:xfrm>
            <a:off x="5943600" y="993228"/>
            <a:ext cx="5989010" cy="5493932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2 </a:t>
            </a:r>
          </a:p>
        </p:txBody>
      </p:sp>
      <p:pic>
        <p:nvPicPr>
          <p:cNvPr id="8" name="Picture 7" descr="A diagram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CAF54925-02DD-E356-A2FE-F8FA46577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/>
          <a:stretch/>
        </p:blipFill>
        <p:spPr>
          <a:xfrm>
            <a:off x="6096000" y="1178560"/>
            <a:ext cx="5679440" cy="51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7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FE7937-420F-04A3-6AA5-87334318AB99}"/>
              </a:ext>
            </a:extLst>
          </p:cNvPr>
          <p:cNvSpPr/>
          <p:nvPr/>
        </p:nvSpPr>
        <p:spPr>
          <a:xfrm>
            <a:off x="361950" y="3901902"/>
            <a:ext cx="5454650" cy="1602988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CD32E-9227-018B-9BAF-F81F335F09AB}"/>
              </a:ext>
            </a:extLst>
          </p:cNvPr>
          <p:cNvSpPr/>
          <p:nvPr/>
        </p:nvSpPr>
        <p:spPr>
          <a:xfrm>
            <a:off x="361950" y="1872489"/>
            <a:ext cx="5454650" cy="1616201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0D51F-4986-349E-E085-F060B834FC36}"/>
              </a:ext>
            </a:extLst>
          </p:cNvPr>
          <p:cNvSpPr txBox="1"/>
          <p:nvPr/>
        </p:nvSpPr>
        <p:spPr>
          <a:xfrm>
            <a:off x="710777" y="1067360"/>
            <a:ext cx="538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filtered out corrupted pulses?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5E1372-9A94-5130-CEF3-32E2F6BE3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409" y="2175467"/>
            <a:ext cx="5114697" cy="28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3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C287C-6C82-B71C-4F9B-600B29324015}"/>
              </a:ext>
            </a:extLst>
          </p:cNvPr>
          <p:cNvSpPr/>
          <p:nvPr/>
        </p:nvSpPr>
        <p:spPr>
          <a:xfrm>
            <a:off x="5943600" y="993228"/>
            <a:ext cx="5989010" cy="5493932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3EB2C4D-78CA-E74A-0E00-5044732A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05" y="1067360"/>
            <a:ext cx="5642999" cy="5345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93E01-E9E7-B05A-0756-A2E23C4C0686}"/>
              </a:ext>
            </a:extLst>
          </p:cNvPr>
          <p:cNvSpPr/>
          <p:nvPr/>
        </p:nvSpPr>
        <p:spPr>
          <a:xfrm>
            <a:off x="361950" y="3901902"/>
            <a:ext cx="5454650" cy="1602988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00EC48-1E52-D61A-6A70-33D6E9D8917F}"/>
              </a:ext>
            </a:extLst>
          </p:cNvPr>
          <p:cNvSpPr/>
          <p:nvPr/>
        </p:nvSpPr>
        <p:spPr>
          <a:xfrm>
            <a:off x="361950" y="1872489"/>
            <a:ext cx="5454650" cy="1616201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989E4A6-8B35-3DED-C108-EAEA6DA9C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409" y="2175467"/>
            <a:ext cx="5114697" cy="2870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68F76-E68F-D61D-AE2E-8748185F6432}"/>
              </a:ext>
            </a:extLst>
          </p:cNvPr>
          <p:cNvSpPr txBox="1"/>
          <p:nvPr/>
        </p:nvSpPr>
        <p:spPr>
          <a:xfrm>
            <a:off x="710777" y="1067360"/>
            <a:ext cx="538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filtered out corrupted pulses?</a:t>
            </a:r>
          </a:p>
        </p:txBody>
      </p:sp>
    </p:spTree>
    <p:extLst>
      <p:ext uri="{BB962C8B-B14F-4D97-AF65-F5344CB8AC3E}">
        <p14:creationId xmlns:p14="http://schemas.microsoft.com/office/powerpoint/2010/main" val="406798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CE6FF5-142F-6070-B67E-6547EE6FE0A4}"/>
              </a:ext>
            </a:extLst>
          </p:cNvPr>
          <p:cNvSpPr/>
          <p:nvPr/>
        </p:nvSpPr>
        <p:spPr>
          <a:xfrm>
            <a:off x="287867" y="982133"/>
            <a:ext cx="11624733" cy="5630334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4 </a:t>
            </a:r>
          </a:p>
        </p:txBody>
      </p:sp>
      <p:pic>
        <p:nvPicPr>
          <p:cNvPr id="5" name="Picture 4" descr="A diagram of a laser signal&#10;&#10;Description automatically generated">
            <a:extLst>
              <a:ext uri="{FF2B5EF4-FFF2-40B4-BE49-F238E27FC236}">
                <a16:creationId xmlns:a16="http://schemas.microsoft.com/office/drawing/2014/main" id="{FBBBE461-DC16-0895-CEC3-3EEAD26B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5"/>
          <a:stretch/>
        </p:blipFill>
        <p:spPr>
          <a:xfrm>
            <a:off x="866145" y="1702929"/>
            <a:ext cx="6443217" cy="3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6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CE6FF5-142F-6070-B67E-6547EE6FE0A4}"/>
              </a:ext>
            </a:extLst>
          </p:cNvPr>
          <p:cNvSpPr/>
          <p:nvPr/>
        </p:nvSpPr>
        <p:spPr>
          <a:xfrm>
            <a:off x="287867" y="982133"/>
            <a:ext cx="11624733" cy="5630334"/>
          </a:xfrm>
          <a:prstGeom prst="rect">
            <a:avLst/>
          </a:prstGeom>
          <a:solidFill>
            <a:schemeClr val="bg1"/>
          </a:solidFill>
          <a:ln w="13970">
            <a:solidFill>
              <a:schemeClr val="bg1">
                <a:lumMod val="85000"/>
                <a:alpha val="28000"/>
              </a:schemeClr>
            </a:solidFill>
          </a:ln>
          <a:effectLst>
            <a:outerShdw blurRad="406400" dist="50800" dir="5400000" sx="101000" sy="101000" algn="ctr" rotWithShape="0">
              <a:srgbClr val="000000">
                <a:alpha val="2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9EFF-0308-A076-D988-C70AB4DEA329}"/>
              </a:ext>
            </a:extLst>
          </p:cNvPr>
          <p:cNvSpPr/>
          <p:nvPr/>
        </p:nvSpPr>
        <p:spPr>
          <a:xfrm>
            <a:off x="0" y="-3620"/>
            <a:ext cx="12192000" cy="7585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4C3E-AEB1-B63A-81CF-5DBD5E9A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2" y="0"/>
            <a:ext cx="10515600" cy="7548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Lato" panose="020F0502020204030203" pitchFamily="34" charset="0"/>
              </a:rPr>
              <a:t>Time Walk Correction 4 </a:t>
            </a:r>
          </a:p>
        </p:txBody>
      </p:sp>
      <p:pic>
        <p:nvPicPr>
          <p:cNvPr id="5" name="Picture 4" descr="A diagram of a laser signal&#10;&#10;Description automatically generated">
            <a:extLst>
              <a:ext uri="{FF2B5EF4-FFF2-40B4-BE49-F238E27FC236}">
                <a16:creationId xmlns:a16="http://schemas.microsoft.com/office/drawing/2014/main" id="{FBBBE461-DC16-0895-CEC3-3EEAD26B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5"/>
          <a:stretch/>
        </p:blipFill>
        <p:spPr>
          <a:xfrm>
            <a:off x="866145" y="1702929"/>
            <a:ext cx="6443217" cy="3963885"/>
          </a:xfrm>
          <a:prstGeom prst="rect">
            <a:avLst/>
          </a:prstGeom>
        </p:spPr>
      </p:pic>
      <p:pic>
        <p:nvPicPr>
          <p:cNvPr id="7" name="Picture 6" descr="A diagram of a laser signal&#10;&#10;Description automatically generated">
            <a:extLst>
              <a:ext uri="{FF2B5EF4-FFF2-40B4-BE49-F238E27FC236}">
                <a16:creationId xmlns:a16="http://schemas.microsoft.com/office/drawing/2014/main" id="{AD9D6D81-4DEA-BCB3-81A3-7E4DE82A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63458" r="52496" b="-693"/>
          <a:stretch/>
        </p:blipFill>
        <p:spPr>
          <a:xfrm>
            <a:off x="8132656" y="1297014"/>
            <a:ext cx="2956648" cy="2447124"/>
          </a:xfrm>
          <a:prstGeom prst="rect">
            <a:avLst/>
          </a:prstGeom>
        </p:spPr>
      </p:pic>
      <p:pic>
        <p:nvPicPr>
          <p:cNvPr id="9" name="Picture 8" descr="A diagram of a laser signal&#10;&#10;Description automatically generated">
            <a:extLst>
              <a:ext uri="{FF2B5EF4-FFF2-40B4-BE49-F238E27FC236}">
                <a16:creationId xmlns:a16="http://schemas.microsoft.com/office/drawing/2014/main" id="{62295C65-9F33-202C-E39D-ADCD5F89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1" t="63765"/>
          <a:stretch/>
        </p:blipFill>
        <p:spPr>
          <a:xfrm>
            <a:off x="7994606" y="3839017"/>
            <a:ext cx="3232749" cy="23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363</Words>
  <Application>Microsoft Office PowerPoint</Application>
  <PresentationFormat>Widescreen</PresentationFormat>
  <Paragraphs>104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Lato</vt:lpstr>
      <vt:lpstr>Triomphe</vt:lpstr>
      <vt:lpstr>Office Theme</vt:lpstr>
      <vt:lpstr>Topics </vt:lpstr>
      <vt:lpstr>Topics </vt:lpstr>
      <vt:lpstr>Time Walk Correction 1</vt:lpstr>
      <vt:lpstr>Time Walk Correction 1 </vt:lpstr>
      <vt:lpstr>Time Walk Correction 2 </vt:lpstr>
      <vt:lpstr>Time Walk Correction 3 </vt:lpstr>
      <vt:lpstr>Time Walk Correction 3 </vt:lpstr>
      <vt:lpstr>Time Walk Correction 4 </vt:lpstr>
      <vt:lpstr>Time Walk Correction 4 </vt:lpstr>
      <vt:lpstr>Time Walk Correction 5 </vt:lpstr>
      <vt:lpstr>Time Walk Correction 5 </vt:lpstr>
      <vt:lpstr>Time Walk Correction 6 </vt:lpstr>
      <vt:lpstr>Time Walk Correction 7 </vt:lpstr>
      <vt:lpstr>Time Walk Correction 8 </vt:lpstr>
      <vt:lpstr>Time Walk Correction 8 </vt:lpstr>
      <vt:lpstr>Time Walk Correction 9 </vt:lpstr>
      <vt:lpstr>Time Walk Correction 9 </vt:lpstr>
      <vt:lpstr>Time Walk Correction 9 </vt:lpstr>
      <vt:lpstr>Time Walk Correction 10 </vt:lpstr>
      <vt:lpstr>Time Walk Correction 10 </vt:lpstr>
      <vt:lpstr>Time Walk Correction 11 </vt:lpstr>
      <vt:lpstr>Topics </vt:lpstr>
      <vt:lpstr>Measurements Inside An Event Loop </vt:lpstr>
      <vt:lpstr>Measurements Inside An Event Loop </vt:lpstr>
      <vt:lpstr>Measurements Inside An Event Loop </vt:lpstr>
      <vt:lpstr>Measurements Inside An Event Loop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Andrew S.</dc:creator>
  <cp:lastModifiedBy>Mueller, Andrew S.</cp:lastModifiedBy>
  <cp:revision>1</cp:revision>
  <dcterms:created xsi:type="dcterms:W3CDTF">2023-09-05T18:49:47Z</dcterms:created>
  <dcterms:modified xsi:type="dcterms:W3CDTF">2023-09-06T20:58:52Z</dcterms:modified>
</cp:coreProperties>
</file>